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4" r:id="rId2"/>
    <p:sldMasterId id="2147483687" r:id="rId3"/>
  </p:sldMasterIdLst>
  <p:notesMasterIdLst>
    <p:notesMasterId r:id="rId45"/>
  </p:notesMasterIdLst>
  <p:sldIdLst>
    <p:sldId id="300" r:id="rId4"/>
    <p:sldId id="298" r:id="rId5"/>
    <p:sldId id="301" r:id="rId6"/>
    <p:sldId id="306" r:id="rId7"/>
    <p:sldId id="302" r:id="rId8"/>
    <p:sldId id="303" r:id="rId9"/>
    <p:sldId id="304" r:id="rId10"/>
    <p:sldId id="305" r:id="rId11"/>
    <p:sldId id="307" r:id="rId12"/>
    <p:sldId id="308" r:id="rId13"/>
    <p:sldId id="309" r:id="rId14"/>
    <p:sldId id="310" r:id="rId15"/>
    <p:sldId id="312" r:id="rId16"/>
    <p:sldId id="313" r:id="rId17"/>
    <p:sldId id="314" r:id="rId18"/>
    <p:sldId id="315" r:id="rId19"/>
    <p:sldId id="316" r:id="rId20"/>
    <p:sldId id="317" r:id="rId21"/>
    <p:sldId id="318" r:id="rId22"/>
    <p:sldId id="319" r:id="rId23"/>
    <p:sldId id="320" r:id="rId24"/>
    <p:sldId id="321" r:id="rId25"/>
    <p:sldId id="322" r:id="rId26"/>
    <p:sldId id="323" r:id="rId27"/>
    <p:sldId id="324" r:id="rId28"/>
    <p:sldId id="325" r:id="rId29"/>
    <p:sldId id="326" r:id="rId30"/>
    <p:sldId id="327" r:id="rId31"/>
    <p:sldId id="328" r:id="rId32"/>
    <p:sldId id="329" r:id="rId33"/>
    <p:sldId id="330" r:id="rId34"/>
    <p:sldId id="331" r:id="rId35"/>
    <p:sldId id="332" r:id="rId36"/>
    <p:sldId id="339" r:id="rId37"/>
    <p:sldId id="333" r:id="rId38"/>
    <p:sldId id="334" r:id="rId39"/>
    <p:sldId id="335" r:id="rId40"/>
    <p:sldId id="336" r:id="rId41"/>
    <p:sldId id="337" r:id="rId42"/>
    <p:sldId id="338" r:id="rId43"/>
    <p:sldId id="31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5478" autoAdjust="0"/>
  </p:normalViewPr>
  <p:slideViewPr>
    <p:cSldViewPr snapToGrid="0">
      <p:cViewPr varScale="1">
        <p:scale>
          <a:sx n="128" d="100"/>
          <a:sy n="128" d="100"/>
        </p:scale>
        <p:origin x="2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5" name="PlaceHolder 1"/>
          <p:cNvSpPr>
            <a:spLocks noGrp="1"/>
          </p:cNvSpPr>
          <p:nvPr>
            <p:ph type="body"/>
          </p:nvPr>
        </p:nvSpPr>
        <p:spPr>
          <a:xfrm>
            <a:off x="777240" y="4777560"/>
            <a:ext cx="6217560" cy="4525920"/>
          </a:xfrm>
          <a:prstGeom prst="rect">
            <a:avLst/>
          </a:prstGeom>
        </p:spPr>
        <p:txBody>
          <a:bodyPr lIns="0" tIns="0" rIns="0" bIns="0"/>
          <a:lstStyle/>
          <a:p>
            <a:r>
              <a:rPr lang="en-US" sz="2000">
                <a:latin typeface="Arial"/>
              </a:rPr>
              <a:t>Click to edit the notes format</a:t>
            </a:r>
            <a:endParaRPr/>
          </a:p>
        </p:txBody>
      </p:sp>
      <p:sp>
        <p:nvSpPr>
          <p:cNvPr id="166" name="PlaceHolder 2"/>
          <p:cNvSpPr>
            <a:spLocks noGrp="1"/>
          </p:cNvSpPr>
          <p:nvPr>
            <p:ph type="hdr"/>
          </p:nvPr>
        </p:nvSpPr>
        <p:spPr>
          <a:xfrm>
            <a:off x="0" y="0"/>
            <a:ext cx="3372840" cy="502560"/>
          </a:xfrm>
          <a:prstGeom prst="rect">
            <a:avLst/>
          </a:prstGeom>
        </p:spPr>
        <p:txBody>
          <a:bodyPr lIns="0" tIns="0" rIns="0" bIns="0"/>
          <a:lstStyle/>
          <a:p>
            <a:r>
              <a:rPr lang="en-US" sz="1400">
                <a:latin typeface="Times New Roman"/>
              </a:rPr>
              <a:t>&lt;header&gt;</a:t>
            </a:r>
            <a:endParaRPr/>
          </a:p>
        </p:txBody>
      </p:sp>
      <p:sp>
        <p:nvSpPr>
          <p:cNvPr id="167" name="PlaceHolder 3"/>
          <p:cNvSpPr>
            <a:spLocks noGrp="1"/>
          </p:cNvSpPr>
          <p:nvPr>
            <p:ph type="dt"/>
          </p:nvPr>
        </p:nvSpPr>
        <p:spPr>
          <a:xfrm>
            <a:off x="4399200" y="0"/>
            <a:ext cx="3372840" cy="502560"/>
          </a:xfrm>
          <a:prstGeom prst="rect">
            <a:avLst/>
          </a:prstGeom>
        </p:spPr>
        <p:txBody>
          <a:bodyPr lIns="0" tIns="0" rIns="0" bIns="0"/>
          <a:lstStyle/>
          <a:p>
            <a:pPr algn="r"/>
            <a:r>
              <a:rPr lang="en-US" sz="1400">
                <a:latin typeface="Times New Roman"/>
              </a:rPr>
              <a:t>&lt;date/time&gt;</a:t>
            </a:r>
            <a:endParaRPr/>
          </a:p>
        </p:txBody>
      </p:sp>
      <p:sp>
        <p:nvSpPr>
          <p:cNvPr id="168" name="PlaceHolder 4"/>
          <p:cNvSpPr>
            <a:spLocks noGrp="1"/>
          </p:cNvSpPr>
          <p:nvPr>
            <p:ph type="ftr"/>
          </p:nvPr>
        </p:nvSpPr>
        <p:spPr>
          <a:xfrm>
            <a:off x="0" y="9555480"/>
            <a:ext cx="3372840" cy="502560"/>
          </a:xfrm>
          <a:prstGeom prst="rect">
            <a:avLst/>
          </a:prstGeom>
        </p:spPr>
        <p:txBody>
          <a:bodyPr lIns="0" tIns="0" rIns="0" bIns="0" anchor="b"/>
          <a:lstStyle/>
          <a:p>
            <a:r>
              <a:rPr lang="en-US" sz="1400">
                <a:latin typeface="Times New Roman"/>
              </a:rPr>
              <a:t>&lt;footer&gt;</a:t>
            </a:r>
            <a:endParaRPr/>
          </a:p>
        </p:txBody>
      </p:sp>
      <p:sp>
        <p:nvSpPr>
          <p:cNvPr id="169" name="PlaceHolder 5"/>
          <p:cNvSpPr>
            <a:spLocks noGrp="1"/>
          </p:cNvSpPr>
          <p:nvPr>
            <p:ph type="sldNum"/>
          </p:nvPr>
        </p:nvSpPr>
        <p:spPr>
          <a:xfrm>
            <a:off x="4399200" y="9555480"/>
            <a:ext cx="3372840" cy="502560"/>
          </a:xfrm>
          <a:prstGeom prst="rect">
            <a:avLst/>
          </a:prstGeom>
        </p:spPr>
        <p:txBody>
          <a:bodyPr lIns="0" tIns="0" rIns="0" bIns="0" anchor="b"/>
          <a:lstStyle/>
          <a:p>
            <a:pPr algn="r"/>
            <a:fld id="{2947FF42-4197-421E-B060-F9E33A38F916}" type="slidenum">
              <a:rPr lang="en-US" sz="1400">
                <a:latin typeface="Times New Roman"/>
              </a:rPr>
              <a:t>‹#›</a:t>
            </a:fld>
            <a:endParaRPr/>
          </a:p>
        </p:txBody>
      </p:sp>
    </p:spTree>
    <p:extLst>
      <p:ext uri="{BB962C8B-B14F-4D97-AF65-F5344CB8AC3E}">
        <p14:creationId xmlns:p14="http://schemas.microsoft.com/office/powerpoint/2010/main" val="186668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600" y="272880"/>
            <a:ext cx="4010400" cy="1161720"/>
          </a:xfrm>
          <a:prstGeom prst="rect">
            <a:avLst/>
          </a:prstGeom>
        </p:spPr>
        <p:txBody>
          <a:bodyPr lIns="0" tIns="0" rIns="0" bIns="0" anchor="ctr"/>
          <a:lstStyle/>
          <a:p>
            <a:endParaRPr/>
          </a:p>
        </p:txBody>
      </p:sp>
      <p:sp>
        <p:nvSpPr>
          <p:cNvPr id="30" name="PlaceHolder 2"/>
          <p:cNvSpPr>
            <a:spLocks noGrp="1"/>
          </p:cNvSpPr>
          <p:nvPr>
            <p:ph type="body"/>
          </p:nvPr>
        </p:nvSpPr>
        <p:spPr>
          <a:xfrm>
            <a:off x="4766880" y="272880"/>
            <a:ext cx="6815040" cy="2791800"/>
          </a:xfrm>
          <a:prstGeom prst="rect">
            <a:avLst/>
          </a:prstGeom>
        </p:spPr>
        <p:txBody>
          <a:bodyPr lIns="0" tIns="0" rIns="0" bIns="0"/>
          <a:lstStyle/>
          <a:p>
            <a:endParaRPr/>
          </a:p>
        </p:txBody>
      </p:sp>
      <p:sp>
        <p:nvSpPr>
          <p:cNvPr id="31" name="PlaceHolder 3"/>
          <p:cNvSpPr>
            <a:spLocks noGrp="1"/>
          </p:cNvSpPr>
          <p:nvPr>
            <p:ph type="body"/>
          </p:nvPr>
        </p:nvSpPr>
        <p:spPr>
          <a:xfrm>
            <a:off x="4766880" y="3330360"/>
            <a:ext cx="6815040" cy="279180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600" y="272880"/>
            <a:ext cx="4010400" cy="1161720"/>
          </a:xfrm>
          <a:prstGeom prst="rect">
            <a:avLst/>
          </a:prstGeom>
        </p:spPr>
        <p:txBody>
          <a:bodyPr lIns="0" tIns="0" rIns="0" bIns="0" anchor="ctr"/>
          <a:lstStyle/>
          <a:p>
            <a:endParaRPr/>
          </a:p>
        </p:txBody>
      </p:sp>
      <p:sp>
        <p:nvSpPr>
          <p:cNvPr id="33" name="PlaceHolder 2"/>
          <p:cNvSpPr>
            <a:spLocks noGrp="1"/>
          </p:cNvSpPr>
          <p:nvPr>
            <p:ph type="body"/>
          </p:nvPr>
        </p:nvSpPr>
        <p:spPr>
          <a:xfrm>
            <a:off x="4766880" y="272880"/>
            <a:ext cx="3325440" cy="2791800"/>
          </a:xfrm>
          <a:prstGeom prst="rect">
            <a:avLst/>
          </a:prstGeom>
        </p:spPr>
        <p:txBody>
          <a:bodyPr lIns="0" tIns="0" rIns="0" bIns="0"/>
          <a:lstStyle/>
          <a:p>
            <a:endParaRPr/>
          </a:p>
        </p:txBody>
      </p:sp>
      <p:sp>
        <p:nvSpPr>
          <p:cNvPr id="34" name="PlaceHolder 3"/>
          <p:cNvSpPr>
            <a:spLocks noGrp="1"/>
          </p:cNvSpPr>
          <p:nvPr>
            <p:ph type="body"/>
          </p:nvPr>
        </p:nvSpPr>
        <p:spPr>
          <a:xfrm>
            <a:off x="8258880" y="272880"/>
            <a:ext cx="3325440" cy="2791800"/>
          </a:xfrm>
          <a:prstGeom prst="rect">
            <a:avLst/>
          </a:prstGeom>
        </p:spPr>
        <p:txBody>
          <a:bodyPr lIns="0" tIns="0" rIns="0" bIns="0"/>
          <a:lstStyle/>
          <a:p>
            <a:endParaRPr/>
          </a:p>
        </p:txBody>
      </p:sp>
      <p:sp>
        <p:nvSpPr>
          <p:cNvPr id="35" name="PlaceHolder 4"/>
          <p:cNvSpPr>
            <a:spLocks noGrp="1"/>
          </p:cNvSpPr>
          <p:nvPr>
            <p:ph type="body"/>
          </p:nvPr>
        </p:nvSpPr>
        <p:spPr>
          <a:xfrm>
            <a:off x="8258880" y="3330360"/>
            <a:ext cx="3325440" cy="2791800"/>
          </a:xfrm>
          <a:prstGeom prst="rect">
            <a:avLst/>
          </a:prstGeom>
        </p:spPr>
        <p:txBody>
          <a:bodyPr lIns="0" tIns="0" rIns="0" bIns="0"/>
          <a:lstStyle/>
          <a:p>
            <a:endParaRPr/>
          </a:p>
        </p:txBody>
      </p:sp>
      <p:sp>
        <p:nvSpPr>
          <p:cNvPr id="36" name="PlaceHolder 5"/>
          <p:cNvSpPr>
            <a:spLocks noGrp="1"/>
          </p:cNvSpPr>
          <p:nvPr>
            <p:ph type="body"/>
          </p:nvPr>
        </p:nvSpPr>
        <p:spPr>
          <a:xfrm>
            <a:off x="4766880" y="3330360"/>
            <a:ext cx="3325440" cy="279180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600" y="272880"/>
            <a:ext cx="4010400" cy="1161720"/>
          </a:xfrm>
          <a:prstGeom prst="rect">
            <a:avLst/>
          </a:prstGeom>
        </p:spPr>
        <p:txBody>
          <a:bodyPr lIns="0" tIns="0" rIns="0" bIns="0" anchor="ctr"/>
          <a:lstStyle/>
          <a:p>
            <a:endParaRPr/>
          </a:p>
        </p:txBody>
      </p:sp>
      <p:sp>
        <p:nvSpPr>
          <p:cNvPr id="38" name="PlaceHolder 2"/>
          <p:cNvSpPr>
            <a:spLocks noGrp="1"/>
          </p:cNvSpPr>
          <p:nvPr>
            <p:ph type="body"/>
          </p:nvPr>
        </p:nvSpPr>
        <p:spPr>
          <a:xfrm>
            <a:off x="4766880" y="272880"/>
            <a:ext cx="6815040" cy="5852880"/>
          </a:xfrm>
          <a:prstGeom prst="rect">
            <a:avLst/>
          </a:prstGeom>
        </p:spPr>
        <p:txBody>
          <a:bodyPr lIns="0" tIns="0" rIns="0" bIns="0"/>
          <a:lstStyle/>
          <a:p>
            <a:endParaRPr/>
          </a:p>
        </p:txBody>
      </p:sp>
      <p:sp>
        <p:nvSpPr>
          <p:cNvPr id="39" name="PlaceHolder 3"/>
          <p:cNvSpPr>
            <a:spLocks noGrp="1"/>
          </p:cNvSpPr>
          <p:nvPr>
            <p:ph type="body"/>
          </p:nvPr>
        </p:nvSpPr>
        <p:spPr>
          <a:xfrm>
            <a:off x="4766880" y="272880"/>
            <a:ext cx="6815040" cy="5852880"/>
          </a:xfrm>
          <a:prstGeom prst="rect">
            <a:avLst/>
          </a:prstGeom>
        </p:spPr>
        <p:txBody>
          <a:bodyPr lIns="0" tIns="0" rIns="0" bIns="0"/>
          <a:lstStyle/>
          <a:p>
            <a:endParaRPr/>
          </a:p>
        </p:txBody>
      </p:sp>
      <p:pic>
        <p:nvPicPr>
          <p:cNvPr id="40" name="Picture 39"/>
          <p:cNvPicPr/>
          <p:nvPr/>
        </p:nvPicPr>
        <p:blipFill>
          <a:blip r:embed="rId2"/>
          <a:stretch/>
        </p:blipFill>
        <p:spPr>
          <a:xfrm>
            <a:off x="4766880" y="1160280"/>
            <a:ext cx="6815040" cy="4078080"/>
          </a:xfrm>
          <a:prstGeom prst="rect">
            <a:avLst/>
          </a:prstGeom>
          <a:ln>
            <a:noFill/>
          </a:ln>
        </p:spPr>
      </p:pic>
      <p:pic>
        <p:nvPicPr>
          <p:cNvPr id="41" name="Picture 40"/>
          <p:cNvPicPr/>
          <p:nvPr/>
        </p:nvPicPr>
        <p:blipFill>
          <a:blip r:embed="rId2"/>
          <a:stretch/>
        </p:blipFill>
        <p:spPr>
          <a:xfrm>
            <a:off x="4766880" y="1160280"/>
            <a:ext cx="6815040" cy="40780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609600" y="272880"/>
            <a:ext cx="4010400" cy="1161720"/>
          </a:xfrm>
          <a:prstGeom prst="rect">
            <a:avLst/>
          </a:prstGeom>
        </p:spPr>
        <p:txBody>
          <a:bodyPr lIns="0" tIns="0" rIns="0" bIns="0" anchor="ctr"/>
          <a:lstStyle/>
          <a:p>
            <a:endParaRPr/>
          </a:p>
        </p:txBody>
      </p:sp>
      <p:sp>
        <p:nvSpPr>
          <p:cNvPr id="91" name="PlaceHolder 2"/>
          <p:cNvSpPr>
            <a:spLocks noGrp="1"/>
          </p:cNvSpPr>
          <p:nvPr>
            <p:ph type="subTitle"/>
          </p:nvPr>
        </p:nvSpPr>
        <p:spPr>
          <a:xfrm>
            <a:off x="4766880" y="272880"/>
            <a:ext cx="6815040" cy="5852880"/>
          </a:xfrm>
          <a:prstGeom prst="rect">
            <a:avLst/>
          </a:prstGeom>
        </p:spPr>
        <p:txBody>
          <a:bodyPr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600" y="272880"/>
            <a:ext cx="4010400" cy="1161720"/>
          </a:xfrm>
          <a:prstGeom prst="rect">
            <a:avLst/>
          </a:prstGeom>
        </p:spPr>
        <p:txBody>
          <a:bodyPr lIns="0" tIns="0" rIns="0" bIns="0" anchor="ctr"/>
          <a:lstStyle/>
          <a:p>
            <a:endParaRPr/>
          </a:p>
        </p:txBody>
      </p:sp>
      <p:sp>
        <p:nvSpPr>
          <p:cNvPr id="93" name="PlaceHolder 2"/>
          <p:cNvSpPr>
            <a:spLocks noGrp="1"/>
          </p:cNvSpPr>
          <p:nvPr>
            <p:ph type="body"/>
          </p:nvPr>
        </p:nvSpPr>
        <p:spPr>
          <a:xfrm>
            <a:off x="4766880" y="272880"/>
            <a:ext cx="6815040" cy="5852880"/>
          </a:xfrm>
          <a:prstGeom prst="rect">
            <a:avLst/>
          </a:prstGeom>
        </p:spPr>
        <p:txBody>
          <a:bodyPr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600" y="272880"/>
            <a:ext cx="4010400" cy="1161720"/>
          </a:xfrm>
          <a:prstGeom prst="rect">
            <a:avLst/>
          </a:prstGeom>
        </p:spPr>
        <p:txBody>
          <a:bodyPr lIns="0" tIns="0" rIns="0" bIns="0" anchor="ctr"/>
          <a:lstStyle/>
          <a:p>
            <a:endParaRPr/>
          </a:p>
        </p:txBody>
      </p:sp>
      <p:sp>
        <p:nvSpPr>
          <p:cNvPr id="95" name="PlaceHolder 2"/>
          <p:cNvSpPr>
            <a:spLocks noGrp="1"/>
          </p:cNvSpPr>
          <p:nvPr>
            <p:ph type="body"/>
          </p:nvPr>
        </p:nvSpPr>
        <p:spPr>
          <a:xfrm>
            <a:off x="4766880" y="272880"/>
            <a:ext cx="3325440" cy="5852880"/>
          </a:xfrm>
          <a:prstGeom prst="rect">
            <a:avLst/>
          </a:prstGeom>
        </p:spPr>
        <p:txBody>
          <a:bodyPr lIns="0" tIns="0" rIns="0" bIns="0"/>
          <a:lstStyle/>
          <a:p>
            <a:endParaRPr/>
          </a:p>
        </p:txBody>
      </p:sp>
      <p:sp>
        <p:nvSpPr>
          <p:cNvPr id="96" name="PlaceHolder 3"/>
          <p:cNvSpPr>
            <a:spLocks noGrp="1"/>
          </p:cNvSpPr>
          <p:nvPr>
            <p:ph type="body"/>
          </p:nvPr>
        </p:nvSpPr>
        <p:spPr>
          <a:xfrm>
            <a:off x="8258880" y="272880"/>
            <a:ext cx="3325440" cy="5852880"/>
          </a:xfrm>
          <a:prstGeom prst="rect">
            <a:avLst/>
          </a:prstGeom>
        </p:spPr>
        <p:txBody>
          <a:bodyPr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609600" y="272880"/>
            <a:ext cx="4010400" cy="1161720"/>
          </a:xfrm>
          <a:prstGeom prst="rect">
            <a:avLst/>
          </a:prstGeom>
        </p:spPr>
        <p:txBody>
          <a:bodyPr lIns="0" tIns="0" rIns="0" bIns="0" anchor="ct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609600" y="272880"/>
            <a:ext cx="4010400" cy="5386320"/>
          </a:xfrm>
          <a:prstGeom prst="rect">
            <a:avLst/>
          </a:prstGeom>
        </p:spPr>
        <p:txBody>
          <a:bodyPr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600" y="272880"/>
            <a:ext cx="4010400" cy="1161720"/>
          </a:xfrm>
          <a:prstGeom prst="rect">
            <a:avLst/>
          </a:prstGeom>
        </p:spPr>
        <p:txBody>
          <a:bodyPr lIns="0" tIns="0" rIns="0" bIns="0" anchor="ctr"/>
          <a:lstStyle/>
          <a:p>
            <a:endParaRPr/>
          </a:p>
        </p:txBody>
      </p:sp>
      <p:sp>
        <p:nvSpPr>
          <p:cNvPr id="100" name="PlaceHolder 2"/>
          <p:cNvSpPr>
            <a:spLocks noGrp="1"/>
          </p:cNvSpPr>
          <p:nvPr>
            <p:ph type="body"/>
          </p:nvPr>
        </p:nvSpPr>
        <p:spPr>
          <a:xfrm>
            <a:off x="4766880" y="272880"/>
            <a:ext cx="3325440" cy="2791800"/>
          </a:xfrm>
          <a:prstGeom prst="rect">
            <a:avLst/>
          </a:prstGeom>
        </p:spPr>
        <p:txBody>
          <a:bodyPr lIns="0" tIns="0" rIns="0" bIns="0"/>
          <a:lstStyle/>
          <a:p>
            <a:endParaRPr/>
          </a:p>
        </p:txBody>
      </p:sp>
      <p:sp>
        <p:nvSpPr>
          <p:cNvPr id="101" name="PlaceHolder 3"/>
          <p:cNvSpPr>
            <a:spLocks noGrp="1"/>
          </p:cNvSpPr>
          <p:nvPr>
            <p:ph type="body"/>
          </p:nvPr>
        </p:nvSpPr>
        <p:spPr>
          <a:xfrm>
            <a:off x="4766880" y="3330360"/>
            <a:ext cx="3325440" cy="2791800"/>
          </a:xfrm>
          <a:prstGeom prst="rect">
            <a:avLst/>
          </a:prstGeom>
        </p:spPr>
        <p:txBody>
          <a:bodyPr lIns="0" tIns="0" rIns="0" bIns="0"/>
          <a:lstStyle/>
          <a:p>
            <a:endParaRPr/>
          </a:p>
        </p:txBody>
      </p:sp>
      <p:sp>
        <p:nvSpPr>
          <p:cNvPr id="102" name="PlaceHolder 4"/>
          <p:cNvSpPr>
            <a:spLocks noGrp="1"/>
          </p:cNvSpPr>
          <p:nvPr>
            <p:ph type="body"/>
          </p:nvPr>
        </p:nvSpPr>
        <p:spPr>
          <a:xfrm>
            <a:off x="8258880" y="272880"/>
            <a:ext cx="3325440" cy="5852880"/>
          </a:xfrm>
          <a:prstGeom prst="rect">
            <a:avLst/>
          </a:prstGeom>
        </p:spPr>
        <p:txBody>
          <a:bodyPr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600" y="272880"/>
            <a:ext cx="4010400" cy="1161720"/>
          </a:xfrm>
          <a:prstGeom prst="rect">
            <a:avLst/>
          </a:prstGeom>
        </p:spPr>
        <p:txBody>
          <a:bodyPr lIns="0" tIns="0" rIns="0" bIns="0" anchor="ctr"/>
          <a:lstStyle/>
          <a:p>
            <a:endParaRPr/>
          </a:p>
        </p:txBody>
      </p:sp>
      <p:sp>
        <p:nvSpPr>
          <p:cNvPr id="9" name="PlaceHolder 2"/>
          <p:cNvSpPr>
            <a:spLocks noGrp="1"/>
          </p:cNvSpPr>
          <p:nvPr>
            <p:ph type="subTitle"/>
          </p:nvPr>
        </p:nvSpPr>
        <p:spPr>
          <a:xfrm>
            <a:off x="4766880" y="272880"/>
            <a:ext cx="6815040" cy="585288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600" y="272880"/>
            <a:ext cx="4010400" cy="1161720"/>
          </a:xfrm>
          <a:prstGeom prst="rect">
            <a:avLst/>
          </a:prstGeom>
        </p:spPr>
        <p:txBody>
          <a:bodyPr lIns="0" tIns="0" rIns="0" bIns="0" anchor="ctr"/>
          <a:lstStyle/>
          <a:p>
            <a:endParaRPr/>
          </a:p>
        </p:txBody>
      </p:sp>
      <p:sp>
        <p:nvSpPr>
          <p:cNvPr id="104" name="PlaceHolder 2"/>
          <p:cNvSpPr>
            <a:spLocks noGrp="1"/>
          </p:cNvSpPr>
          <p:nvPr>
            <p:ph type="body"/>
          </p:nvPr>
        </p:nvSpPr>
        <p:spPr>
          <a:xfrm>
            <a:off x="4766880" y="272880"/>
            <a:ext cx="3325440" cy="5852880"/>
          </a:xfrm>
          <a:prstGeom prst="rect">
            <a:avLst/>
          </a:prstGeom>
        </p:spPr>
        <p:txBody>
          <a:bodyPr lIns="0" tIns="0" rIns="0" bIns="0"/>
          <a:lstStyle/>
          <a:p>
            <a:endParaRPr/>
          </a:p>
        </p:txBody>
      </p:sp>
      <p:sp>
        <p:nvSpPr>
          <p:cNvPr id="105" name="PlaceHolder 3"/>
          <p:cNvSpPr>
            <a:spLocks noGrp="1"/>
          </p:cNvSpPr>
          <p:nvPr>
            <p:ph type="body"/>
          </p:nvPr>
        </p:nvSpPr>
        <p:spPr>
          <a:xfrm>
            <a:off x="8258880" y="272880"/>
            <a:ext cx="3325440" cy="2791800"/>
          </a:xfrm>
          <a:prstGeom prst="rect">
            <a:avLst/>
          </a:prstGeom>
        </p:spPr>
        <p:txBody>
          <a:bodyPr lIns="0" tIns="0" rIns="0" bIns="0"/>
          <a:lstStyle/>
          <a:p>
            <a:endParaRPr/>
          </a:p>
        </p:txBody>
      </p:sp>
      <p:sp>
        <p:nvSpPr>
          <p:cNvPr id="106" name="PlaceHolder 4"/>
          <p:cNvSpPr>
            <a:spLocks noGrp="1"/>
          </p:cNvSpPr>
          <p:nvPr>
            <p:ph type="body"/>
          </p:nvPr>
        </p:nvSpPr>
        <p:spPr>
          <a:xfrm>
            <a:off x="8258880" y="3330360"/>
            <a:ext cx="3325440" cy="2791800"/>
          </a:xfrm>
          <a:prstGeom prst="rect">
            <a:avLst/>
          </a:prstGeom>
        </p:spPr>
        <p:txBody>
          <a:bodyPr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600" y="272880"/>
            <a:ext cx="4010400" cy="1161720"/>
          </a:xfrm>
          <a:prstGeom prst="rect">
            <a:avLst/>
          </a:prstGeom>
        </p:spPr>
        <p:txBody>
          <a:bodyPr lIns="0" tIns="0" rIns="0" bIns="0" anchor="ctr"/>
          <a:lstStyle/>
          <a:p>
            <a:endParaRPr/>
          </a:p>
        </p:txBody>
      </p:sp>
      <p:sp>
        <p:nvSpPr>
          <p:cNvPr id="108" name="PlaceHolder 2"/>
          <p:cNvSpPr>
            <a:spLocks noGrp="1"/>
          </p:cNvSpPr>
          <p:nvPr>
            <p:ph type="body"/>
          </p:nvPr>
        </p:nvSpPr>
        <p:spPr>
          <a:xfrm>
            <a:off x="4766880" y="272880"/>
            <a:ext cx="3325440" cy="2791800"/>
          </a:xfrm>
          <a:prstGeom prst="rect">
            <a:avLst/>
          </a:prstGeom>
        </p:spPr>
        <p:txBody>
          <a:bodyPr lIns="0" tIns="0" rIns="0" bIns="0"/>
          <a:lstStyle/>
          <a:p>
            <a:endParaRPr/>
          </a:p>
        </p:txBody>
      </p:sp>
      <p:sp>
        <p:nvSpPr>
          <p:cNvPr id="109" name="PlaceHolder 3"/>
          <p:cNvSpPr>
            <a:spLocks noGrp="1"/>
          </p:cNvSpPr>
          <p:nvPr>
            <p:ph type="body"/>
          </p:nvPr>
        </p:nvSpPr>
        <p:spPr>
          <a:xfrm>
            <a:off x="8258880" y="272880"/>
            <a:ext cx="3325440" cy="2791800"/>
          </a:xfrm>
          <a:prstGeom prst="rect">
            <a:avLst/>
          </a:prstGeom>
        </p:spPr>
        <p:txBody>
          <a:bodyPr lIns="0" tIns="0" rIns="0" bIns="0"/>
          <a:lstStyle/>
          <a:p>
            <a:endParaRPr/>
          </a:p>
        </p:txBody>
      </p:sp>
      <p:sp>
        <p:nvSpPr>
          <p:cNvPr id="110" name="PlaceHolder 4"/>
          <p:cNvSpPr>
            <a:spLocks noGrp="1"/>
          </p:cNvSpPr>
          <p:nvPr>
            <p:ph type="body"/>
          </p:nvPr>
        </p:nvSpPr>
        <p:spPr>
          <a:xfrm>
            <a:off x="4766880" y="3330360"/>
            <a:ext cx="6815040" cy="2791800"/>
          </a:xfrm>
          <a:prstGeom prst="rect">
            <a:avLst/>
          </a:prstGeom>
        </p:spPr>
        <p:txBody>
          <a:bodyPr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600" y="272880"/>
            <a:ext cx="4010400" cy="1161720"/>
          </a:xfrm>
          <a:prstGeom prst="rect">
            <a:avLst/>
          </a:prstGeom>
        </p:spPr>
        <p:txBody>
          <a:bodyPr lIns="0" tIns="0" rIns="0" bIns="0" anchor="ctr"/>
          <a:lstStyle/>
          <a:p>
            <a:endParaRPr/>
          </a:p>
        </p:txBody>
      </p:sp>
      <p:sp>
        <p:nvSpPr>
          <p:cNvPr id="112" name="PlaceHolder 2"/>
          <p:cNvSpPr>
            <a:spLocks noGrp="1"/>
          </p:cNvSpPr>
          <p:nvPr>
            <p:ph type="body"/>
          </p:nvPr>
        </p:nvSpPr>
        <p:spPr>
          <a:xfrm>
            <a:off x="4766880" y="272880"/>
            <a:ext cx="6815040" cy="2791800"/>
          </a:xfrm>
          <a:prstGeom prst="rect">
            <a:avLst/>
          </a:prstGeom>
        </p:spPr>
        <p:txBody>
          <a:bodyPr lIns="0" tIns="0" rIns="0" bIns="0"/>
          <a:lstStyle/>
          <a:p>
            <a:endParaRPr/>
          </a:p>
        </p:txBody>
      </p:sp>
      <p:sp>
        <p:nvSpPr>
          <p:cNvPr id="113" name="PlaceHolder 3"/>
          <p:cNvSpPr>
            <a:spLocks noGrp="1"/>
          </p:cNvSpPr>
          <p:nvPr>
            <p:ph type="body"/>
          </p:nvPr>
        </p:nvSpPr>
        <p:spPr>
          <a:xfrm>
            <a:off x="4766880" y="3330360"/>
            <a:ext cx="6815040" cy="2791800"/>
          </a:xfrm>
          <a:prstGeom prst="rect">
            <a:avLst/>
          </a:prstGeom>
        </p:spPr>
        <p:txBody>
          <a:bodyPr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600" y="272880"/>
            <a:ext cx="4010400" cy="1161720"/>
          </a:xfrm>
          <a:prstGeom prst="rect">
            <a:avLst/>
          </a:prstGeom>
        </p:spPr>
        <p:txBody>
          <a:bodyPr lIns="0" tIns="0" rIns="0" bIns="0" anchor="ctr"/>
          <a:lstStyle/>
          <a:p>
            <a:endParaRPr/>
          </a:p>
        </p:txBody>
      </p:sp>
      <p:sp>
        <p:nvSpPr>
          <p:cNvPr id="115" name="PlaceHolder 2"/>
          <p:cNvSpPr>
            <a:spLocks noGrp="1"/>
          </p:cNvSpPr>
          <p:nvPr>
            <p:ph type="body"/>
          </p:nvPr>
        </p:nvSpPr>
        <p:spPr>
          <a:xfrm>
            <a:off x="4766880" y="272880"/>
            <a:ext cx="3325440" cy="2791800"/>
          </a:xfrm>
          <a:prstGeom prst="rect">
            <a:avLst/>
          </a:prstGeom>
        </p:spPr>
        <p:txBody>
          <a:bodyPr lIns="0" tIns="0" rIns="0" bIns="0"/>
          <a:lstStyle/>
          <a:p>
            <a:endParaRPr/>
          </a:p>
        </p:txBody>
      </p:sp>
      <p:sp>
        <p:nvSpPr>
          <p:cNvPr id="116" name="PlaceHolder 3"/>
          <p:cNvSpPr>
            <a:spLocks noGrp="1"/>
          </p:cNvSpPr>
          <p:nvPr>
            <p:ph type="body"/>
          </p:nvPr>
        </p:nvSpPr>
        <p:spPr>
          <a:xfrm>
            <a:off x="8258880" y="272880"/>
            <a:ext cx="3325440" cy="2791800"/>
          </a:xfrm>
          <a:prstGeom prst="rect">
            <a:avLst/>
          </a:prstGeom>
        </p:spPr>
        <p:txBody>
          <a:bodyPr lIns="0" tIns="0" rIns="0" bIns="0"/>
          <a:lstStyle/>
          <a:p>
            <a:endParaRPr/>
          </a:p>
        </p:txBody>
      </p:sp>
      <p:sp>
        <p:nvSpPr>
          <p:cNvPr id="117" name="PlaceHolder 4"/>
          <p:cNvSpPr>
            <a:spLocks noGrp="1"/>
          </p:cNvSpPr>
          <p:nvPr>
            <p:ph type="body"/>
          </p:nvPr>
        </p:nvSpPr>
        <p:spPr>
          <a:xfrm>
            <a:off x="8258880" y="3330360"/>
            <a:ext cx="3325440" cy="2791800"/>
          </a:xfrm>
          <a:prstGeom prst="rect">
            <a:avLst/>
          </a:prstGeom>
        </p:spPr>
        <p:txBody>
          <a:bodyPr lIns="0" tIns="0" rIns="0" bIns="0"/>
          <a:lstStyle/>
          <a:p>
            <a:endParaRPr/>
          </a:p>
        </p:txBody>
      </p:sp>
      <p:sp>
        <p:nvSpPr>
          <p:cNvPr id="118" name="PlaceHolder 5"/>
          <p:cNvSpPr>
            <a:spLocks noGrp="1"/>
          </p:cNvSpPr>
          <p:nvPr>
            <p:ph type="body"/>
          </p:nvPr>
        </p:nvSpPr>
        <p:spPr>
          <a:xfrm>
            <a:off x="4766880" y="3330360"/>
            <a:ext cx="3325440" cy="2791800"/>
          </a:xfrm>
          <a:prstGeom prst="rect">
            <a:avLst/>
          </a:prstGeom>
        </p:spPr>
        <p:txBody>
          <a:bodyPr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600" y="272880"/>
            <a:ext cx="4010400" cy="1161720"/>
          </a:xfrm>
          <a:prstGeom prst="rect">
            <a:avLst/>
          </a:prstGeom>
        </p:spPr>
        <p:txBody>
          <a:bodyPr lIns="0" tIns="0" rIns="0" bIns="0" anchor="ctr"/>
          <a:lstStyle/>
          <a:p>
            <a:endParaRPr/>
          </a:p>
        </p:txBody>
      </p:sp>
      <p:sp>
        <p:nvSpPr>
          <p:cNvPr id="120" name="PlaceHolder 2"/>
          <p:cNvSpPr>
            <a:spLocks noGrp="1"/>
          </p:cNvSpPr>
          <p:nvPr>
            <p:ph type="body"/>
          </p:nvPr>
        </p:nvSpPr>
        <p:spPr>
          <a:xfrm>
            <a:off x="4766880" y="272880"/>
            <a:ext cx="6815040" cy="5852880"/>
          </a:xfrm>
          <a:prstGeom prst="rect">
            <a:avLst/>
          </a:prstGeom>
        </p:spPr>
        <p:txBody>
          <a:bodyPr lIns="0" tIns="0" rIns="0" bIns="0"/>
          <a:lstStyle/>
          <a:p>
            <a:endParaRPr/>
          </a:p>
        </p:txBody>
      </p:sp>
      <p:sp>
        <p:nvSpPr>
          <p:cNvPr id="121" name="PlaceHolder 3"/>
          <p:cNvSpPr>
            <a:spLocks noGrp="1"/>
          </p:cNvSpPr>
          <p:nvPr>
            <p:ph type="body"/>
          </p:nvPr>
        </p:nvSpPr>
        <p:spPr>
          <a:xfrm>
            <a:off x="4766880" y="272880"/>
            <a:ext cx="6815040" cy="5852880"/>
          </a:xfrm>
          <a:prstGeom prst="rect">
            <a:avLst/>
          </a:prstGeom>
        </p:spPr>
        <p:txBody>
          <a:bodyPr lIns="0" tIns="0" rIns="0" bIns="0"/>
          <a:lstStyle/>
          <a:p>
            <a:endParaRPr/>
          </a:p>
        </p:txBody>
      </p:sp>
      <p:pic>
        <p:nvPicPr>
          <p:cNvPr id="122" name="Picture 121"/>
          <p:cNvPicPr/>
          <p:nvPr/>
        </p:nvPicPr>
        <p:blipFill>
          <a:blip r:embed="rId2"/>
          <a:stretch/>
        </p:blipFill>
        <p:spPr>
          <a:xfrm>
            <a:off x="4766880" y="1160280"/>
            <a:ext cx="6815040" cy="4078080"/>
          </a:xfrm>
          <a:prstGeom prst="rect">
            <a:avLst/>
          </a:prstGeom>
          <a:ln>
            <a:noFill/>
          </a:ln>
        </p:spPr>
      </p:pic>
      <p:pic>
        <p:nvPicPr>
          <p:cNvPr id="123" name="Picture 122"/>
          <p:cNvPicPr/>
          <p:nvPr/>
        </p:nvPicPr>
        <p:blipFill>
          <a:blip r:embed="rId2"/>
          <a:stretch/>
        </p:blipFill>
        <p:spPr>
          <a:xfrm>
            <a:off x="4766880" y="1160280"/>
            <a:ext cx="6815040" cy="407808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609600" y="272880"/>
            <a:ext cx="4010400" cy="1161720"/>
          </a:xfrm>
          <a:prstGeom prst="rect">
            <a:avLst/>
          </a:prstGeom>
        </p:spPr>
        <p:txBody>
          <a:bodyPr lIns="0" tIns="0" rIns="0" bIns="0" anchor="ctr"/>
          <a:lstStyle/>
          <a:p>
            <a:endParaRPr/>
          </a:p>
        </p:txBody>
      </p:sp>
      <p:sp>
        <p:nvSpPr>
          <p:cNvPr id="132" name="PlaceHolder 2"/>
          <p:cNvSpPr>
            <a:spLocks noGrp="1"/>
          </p:cNvSpPr>
          <p:nvPr>
            <p:ph type="subTitle"/>
          </p:nvPr>
        </p:nvSpPr>
        <p:spPr>
          <a:xfrm>
            <a:off x="4766880" y="272880"/>
            <a:ext cx="6815040" cy="5852880"/>
          </a:xfrm>
          <a:prstGeom prst="rect">
            <a:avLst/>
          </a:prstGeom>
        </p:spPr>
        <p:txBody>
          <a:bodyPr lIns="0" tIns="0" rIns="0" bIns="0" anchor="ctr"/>
          <a:lstStyle/>
          <a:p>
            <a:pPr algn="ct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600" y="272880"/>
            <a:ext cx="4010400" cy="1161720"/>
          </a:xfrm>
          <a:prstGeom prst="rect">
            <a:avLst/>
          </a:prstGeom>
        </p:spPr>
        <p:txBody>
          <a:bodyPr lIns="0" tIns="0" rIns="0" bIns="0" anchor="ctr"/>
          <a:lstStyle/>
          <a:p>
            <a:endParaRPr/>
          </a:p>
        </p:txBody>
      </p:sp>
      <p:sp>
        <p:nvSpPr>
          <p:cNvPr id="134" name="PlaceHolder 2"/>
          <p:cNvSpPr>
            <a:spLocks noGrp="1"/>
          </p:cNvSpPr>
          <p:nvPr>
            <p:ph type="body"/>
          </p:nvPr>
        </p:nvSpPr>
        <p:spPr>
          <a:xfrm>
            <a:off x="4766880" y="272880"/>
            <a:ext cx="6815040" cy="5852880"/>
          </a:xfrm>
          <a:prstGeom prst="rect">
            <a:avLst/>
          </a:prstGeom>
        </p:spPr>
        <p:txBody>
          <a:bodyPr lIns="0" tIns="0" rIns="0" bIns="0"/>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600" y="272880"/>
            <a:ext cx="4010400" cy="1161720"/>
          </a:xfrm>
          <a:prstGeom prst="rect">
            <a:avLst/>
          </a:prstGeom>
        </p:spPr>
        <p:txBody>
          <a:bodyPr lIns="0" tIns="0" rIns="0" bIns="0" anchor="ctr"/>
          <a:lstStyle/>
          <a:p>
            <a:endParaRPr/>
          </a:p>
        </p:txBody>
      </p:sp>
      <p:sp>
        <p:nvSpPr>
          <p:cNvPr id="136" name="PlaceHolder 2"/>
          <p:cNvSpPr>
            <a:spLocks noGrp="1"/>
          </p:cNvSpPr>
          <p:nvPr>
            <p:ph type="body"/>
          </p:nvPr>
        </p:nvSpPr>
        <p:spPr>
          <a:xfrm>
            <a:off x="4766880" y="272880"/>
            <a:ext cx="3325440" cy="5852880"/>
          </a:xfrm>
          <a:prstGeom prst="rect">
            <a:avLst/>
          </a:prstGeom>
        </p:spPr>
        <p:txBody>
          <a:bodyPr lIns="0" tIns="0" rIns="0" bIns="0"/>
          <a:lstStyle/>
          <a:p>
            <a:endParaRPr/>
          </a:p>
        </p:txBody>
      </p:sp>
      <p:sp>
        <p:nvSpPr>
          <p:cNvPr id="137" name="PlaceHolder 3"/>
          <p:cNvSpPr>
            <a:spLocks noGrp="1"/>
          </p:cNvSpPr>
          <p:nvPr>
            <p:ph type="body"/>
          </p:nvPr>
        </p:nvSpPr>
        <p:spPr>
          <a:xfrm>
            <a:off x="8258880" y="272880"/>
            <a:ext cx="3325440" cy="5852880"/>
          </a:xfrm>
          <a:prstGeom prst="rect">
            <a:avLst/>
          </a:prstGeom>
        </p:spPr>
        <p:txBody>
          <a:bodyPr lIns="0" tIns="0" rIns="0" bIns="0"/>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609600" y="272880"/>
            <a:ext cx="4010400" cy="1161720"/>
          </a:xfrm>
          <a:prstGeom prst="rect">
            <a:avLst/>
          </a:prstGeom>
        </p:spPr>
        <p:txBody>
          <a:bodyPr lIns="0" tIns="0" rIns="0" bIns="0" anchor="ct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600" y="272880"/>
            <a:ext cx="4010400" cy="1161720"/>
          </a:xfrm>
          <a:prstGeom prst="rect">
            <a:avLst/>
          </a:prstGeom>
        </p:spPr>
        <p:txBody>
          <a:bodyPr lIns="0" tIns="0" rIns="0" bIns="0" anchor="ctr"/>
          <a:lstStyle/>
          <a:p>
            <a:endParaRPr/>
          </a:p>
        </p:txBody>
      </p:sp>
      <p:sp>
        <p:nvSpPr>
          <p:cNvPr id="11" name="PlaceHolder 2"/>
          <p:cNvSpPr>
            <a:spLocks noGrp="1"/>
          </p:cNvSpPr>
          <p:nvPr>
            <p:ph type="body"/>
          </p:nvPr>
        </p:nvSpPr>
        <p:spPr>
          <a:xfrm>
            <a:off x="4766880" y="272880"/>
            <a:ext cx="6815040" cy="5852880"/>
          </a:xfrm>
          <a:prstGeom prst="rect">
            <a:avLst/>
          </a:prstGeom>
        </p:spPr>
        <p:txBody>
          <a:bodyPr lIns="0" tIns="0" rIns="0" bIns="0"/>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609600" y="272880"/>
            <a:ext cx="4010400" cy="5386320"/>
          </a:xfrm>
          <a:prstGeom prst="rect">
            <a:avLst/>
          </a:prstGeom>
        </p:spPr>
        <p:txBody>
          <a:bodyPr lIns="0" tIns="0" rIns="0" bIns="0" anchor="ctr"/>
          <a:lstStyle/>
          <a:p>
            <a:pPr algn="ct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600" y="272880"/>
            <a:ext cx="4010400" cy="1161720"/>
          </a:xfrm>
          <a:prstGeom prst="rect">
            <a:avLst/>
          </a:prstGeom>
        </p:spPr>
        <p:txBody>
          <a:bodyPr lIns="0" tIns="0" rIns="0" bIns="0" anchor="ctr"/>
          <a:lstStyle/>
          <a:p>
            <a:endParaRPr/>
          </a:p>
        </p:txBody>
      </p:sp>
      <p:sp>
        <p:nvSpPr>
          <p:cNvPr id="141" name="PlaceHolder 2"/>
          <p:cNvSpPr>
            <a:spLocks noGrp="1"/>
          </p:cNvSpPr>
          <p:nvPr>
            <p:ph type="body"/>
          </p:nvPr>
        </p:nvSpPr>
        <p:spPr>
          <a:xfrm>
            <a:off x="4766880" y="272880"/>
            <a:ext cx="3325440" cy="2791800"/>
          </a:xfrm>
          <a:prstGeom prst="rect">
            <a:avLst/>
          </a:prstGeom>
        </p:spPr>
        <p:txBody>
          <a:bodyPr lIns="0" tIns="0" rIns="0" bIns="0"/>
          <a:lstStyle/>
          <a:p>
            <a:endParaRPr/>
          </a:p>
        </p:txBody>
      </p:sp>
      <p:sp>
        <p:nvSpPr>
          <p:cNvPr id="142" name="PlaceHolder 3"/>
          <p:cNvSpPr>
            <a:spLocks noGrp="1"/>
          </p:cNvSpPr>
          <p:nvPr>
            <p:ph type="body"/>
          </p:nvPr>
        </p:nvSpPr>
        <p:spPr>
          <a:xfrm>
            <a:off x="4766880" y="3330360"/>
            <a:ext cx="3325440" cy="2791800"/>
          </a:xfrm>
          <a:prstGeom prst="rect">
            <a:avLst/>
          </a:prstGeom>
        </p:spPr>
        <p:txBody>
          <a:bodyPr lIns="0" tIns="0" rIns="0" bIns="0"/>
          <a:lstStyle/>
          <a:p>
            <a:endParaRPr/>
          </a:p>
        </p:txBody>
      </p:sp>
      <p:sp>
        <p:nvSpPr>
          <p:cNvPr id="143" name="PlaceHolder 4"/>
          <p:cNvSpPr>
            <a:spLocks noGrp="1"/>
          </p:cNvSpPr>
          <p:nvPr>
            <p:ph type="body"/>
          </p:nvPr>
        </p:nvSpPr>
        <p:spPr>
          <a:xfrm>
            <a:off x="8258880" y="272880"/>
            <a:ext cx="3325440" cy="5852880"/>
          </a:xfrm>
          <a:prstGeom prst="rect">
            <a:avLst/>
          </a:prstGeom>
        </p:spPr>
        <p:txBody>
          <a:bodyPr lIns="0" tIns="0" rIns="0" bIns="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600" y="272880"/>
            <a:ext cx="4010400" cy="1161720"/>
          </a:xfrm>
          <a:prstGeom prst="rect">
            <a:avLst/>
          </a:prstGeom>
        </p:spPr>
        <p:txBody>
          <a:bodyPr lIns="0" tIns="0" rIns="0" bIns="0" anchor="ctr"/>
          <a:lstStyle/>
          <a:p>
            <a:endParaRPr/>
          </a:p>
        </p:txBody>
      </p:sp>
      <p:sp>
        <p:nvSpPr>
          <p:cNvPr id="145" name="PlaceHolder 2"/>
          <p:cNvSpPr>
            <a:spLocks noGrp="1"/>
          </p:cNvSpPr>
          <p:nvPr>
            <p:ph type="body"/>
          </p:nvPr>
        </p:nvSpPr>
        <p:spPr>
          <a:xfrm>
            <a:off x="4766880" y="272880"/>
            <a:ext cx="3325440" cy="5852880"/>
          </a:xfrm>
          <a:prstGeom prst="rect">
            <a:avLst/>
          </a:prstGeom>
        </p:spPr>
        <p:txBody>
          <a:bodyPr lIns="0" tIns="0" rIns="0" bIns="0"/>
          <a:lstStyle/>
          <a:p>
            <a:endParaRPr/>
          </a:p>
        </p:txBody>
      </p:sp>
      <p:sp>
        <p:nvSpPr>
          <p:cNvPr id="146" name="PlaceHolder 3"/>
          <p:cNvSpPr>
            <a:spLocks noGrp="1"/>
          </p:cNvSpPr>
          <p:nvPr>
            <p:ph type="body"/>
          </p:nvPr>
        </p:nvSpPr>
        <p:spPr>
          <a:xfrm>
            <a:off x="8258880" y="272880"/>
            <a:ext cx="3325440" cy="2791800"/>
          </a:xfrm>
          <a:prstGeom prst="rect">
            <a:avLst/>
          </a:prstGeom>
        </p:spPr>
        <p:txBody>
          <a:bodyPr lIns="0" tIns="0" rIns="0" bIns="0"/>
          <a:lstStyle/>
          <a:p>
            <a:endParaRPr/>
          </a:p>
        </p:txBody>
      </p:sp>
      <p:sp>
        <p:nvSpPr>
          <p:cNvPr id="147" name="PlaceHolder 4"/>
          <p:cNvSpPr>
            <a:spLocks noGrp="1"/>
          </p:cNvSpPr>
          <p:nvPr>
            <p:ph type="body"/>
          </p:nvPr>
        </p:nvSpPr>
        <p:spPr>
          <a:xfrm>
            <a:off x="8258880" y="3330360"/>
            <a:ext cx="3325440" cy="2791800"/>
          </a:xfrm>
          <a:prstGeom prst="rect">
            <a:avLst/>
          </a:prstGeom>
        </p:spPr>
        <p:txBody>
          <a:bodyPr lIns="0" tIns="0" rIns="0" bIns="0"/>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600" y="272880"/>
            <a:ext cx="4010400" cy="1161720"/>
          </a:xfrm>
          <a:prstGeom prst="rect">
            <a:avLst/>
          </a:prstGeom>
        </p:spPr>
        <p:txBody>
          <a:bodyPr lIns="0" tIns="0" rIns="0" bIns="0" anchor="ctr"/>
          <a:lstStyle/>
          <a:p>
            <a:endParaRPr/>
          </a:p>
        </p:txBody>
      </p:sp>
      <p:sp>
        <p:nvSpPr>
          <p:cNvPr id="149" name="PlaceHolder 2"/>
          <p:cNvSpPr>
            <a:spLocks noGrp="1"/>
          </p:cNvSpPr>
          <p:nvPr>
            <p:ph type="body"/>
          </p:nvPr>
        </p:nvSpPr>
        <p:spPr>
          <a:xfrm>
            <a:off x="4766880" y="272880"/>
            <a:ext cx="3325440" cy="2791800"/>
          </a:xfrm>
          <a:prstGeom prst="rect">
            <a:avLst/>
          </a:prstGeom>
        </p:spPr>
        <p:txBody>
          <a:bodyPr lIns="0" tIns="0" rIns="0" bIns="0"/>
          <a:lstStyle/>
          <a:p>
            <a:endParaRPr/>
          </a:p>
        </p:txBody>
      </p:sp>
      <p:sp>
        <p:nvSpPr>
          <p:cNvPr id="150" name="PlaceHolder 3"/>
          <p:cNvSpPr>
            <a:spLocks noGrp="1"/>
          </p:cNvSpPr>
          <p:nvPr>
            <p:ph type="body"/>
          </p:nvPr>
        </p:nvSpPr>
        <p:spPr>
          <a:xfrm>
            <a:off x="8258880" y="272880"/>
            <a:ext cx="3325440" cy="2791800"/>
          </a:xfrm>
          <a:prstGeom prst="rect">
            <a:avLst/>
          </a:prstGeom>
        </p:spPr>
        <p:txBody>
          <a:bodyPr lIns="0" tIns="0" rIns="0" bIns="0"/>
          <a:lstStyle/>
          <a:p>
            <a:endParaRPr/>
          </a:p>
        </p:txBody>
      </p:sp>
      <p:sp>
        <p:nvSpPr>
          <p:cNvPr id="151" name="PlaceHolder 4"/>
          <p:cNvSpPr>
            <a:spLocks noGrp="1"/>
          </p:cNvSpPr>
          <p:nvPr>
            <p:ph type="body"/>
          </p:nvPr>
        </p:nvSpPr>
        <p:spPr>
          <a:xfrm>
            <a:off x="4766880" y="3330360"/>
            <a:ext cx="6815040" cy="2791800"/>
          </a:xfrm>
          <a:prstGeom prst="rect">
            <a:avLst/>
          </a:prstGeom>
        </p:spPr>
        <p:txBody>
          <a:bodyPr lIns="0" tIns="0" rIns="0" bIns="0"/>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600" y="272880"/>
            <a:ext cx="4010400" cy="1161720"/>
          </a:xfrm>
          <a:prstGeom prst="rect">
            <a:avLst/>
          </a:prstGeom>
        </p:spPr>
        <p:txBody>
          <a:bodyPr lIns="0" tIns="0" rIns="0" bIns="0" anchor="ctr"/>
          <a:lstStyle/>
          <a:p>
            <a:endParaRPr/>
          </a:p>
        </p:txBody>
      </p:sp>
      <p:sp>
        <p:nvSpPr>
          <p:cNvPr id="153" name="PlaceHolder 2"/>
          <p:cNvSpPr>
            <a:spLocks noGrp="1"/>
          </p:cNvSpPr>
          <p:nvPr>
            <p:ph type="body"/>
          </p:nvPr>
        </p:nvSpPr>
        <p:spPr>
          <a:xfrm>
            <a:off x="4766880" y="272880"/>
            <a:ext cx="6815040" cy="2791800"/>
          </a:xfrm>
          <a:prstGeom prst="rect">
            <a:avLst/>
          </a:prstGeom>
        </p:spPr>
        <p:txBody>
          <a:bodyPr lIns="0" tIns="0" rIns="0" bIns="0"/>
          <a:lstStyle/>
          <a:p>
            <a:endParaRPr/>
          </a:p>
        </p:txBody>
      </p:sp>
      <p:sp>
        <p:nvSpPr>
          <p:cNvPr id="154" name="PlaceHolder 3"/>
          <p:cNvSpPr>
            <a:spLocks noGrp="1"/>
          </p:cNvSpPr>
          <p:nvPr>
            <p:ph type="body"/>
          </p:nvPr>
        </p:nvSpPr>
        <p:spPr>
          <a:xfrm>
            <a:off x="4766880" y="3330360"/>
            <a:ext cx="6815040" cy="2791800"/>
          </a:xfrm>
          <a:prstGeom prst="rect">
            <a:avLst/>
          </a:prstGeom>
        </p:spPr>
        <p:txBody>
          <a:bodyPr lIns="0" tIns="0" rIns="0" bIns="0"/>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600" y="272880"/>
            <a:ext cx="4010400" cy="1161720"/>
          </a:xfrm>
          <a:prstGeom prst="rect">
            <a:avLst/>
          </a:prstGeom>
        </p:spPr>
        <p:txBody>
          <a:bodyPr lIns="0" tIns="0" rIns="0" bIns="0" anchor="ctr"/>
          <a:lstStyle/>
          <a:p>
            <a:endParaRPr/>
          </a:p>
        </p:txBody>
      </p:sp>
      <p:sp>
        <p:nvSpPr>
          <p:cNvPr id="156" name="PlaceHolder 2"/>
          <p:cNvSpPr>
            <a:spLocks noGrp="1"/>
          </p:cNvSpPr>
          <p:nvPr>
            <p:ph type="body"/>
          </p:nvPr>
        </p:nvSpPr>
        <p:spPr>
          <a:xfrm>
            <a:off x="4766880" y="272880"/>
            <a:ext cx="3325440" cy="2791800"/>
          </a:xfrm>
          <a:prstGeom prst="rect">
            <a:avLst/>
          </a:prstGeom>
        </p:spPr>
        <p:txBody>
          <a:bodyPr lIns="0" tIns="0" rIns="0" bIns="0"/>
          <a:lstStyle/>
          <a:p>
            <a:endParaRPr/>
          </a:p>
        </p:txBody>
      </p:sp>
      <p:sp>
        <p:nvSpPr>
          <p:cNvPr id="157" name="PlaceHolder 3"/>
          <p:cNvSpPr>
            <a:spLocks noGrp="1"/>
          </p:cNvSpPr>
          <p:nvPr>
            <p:ph type="body"/>
          </p:nvPr>
        </p:nvSpPr>
        <p:spPr>
          <a:xfrm>
            <a:off x="8258880" y="272880"/>
            <a:ext cx="3325440" cy="2791800"/>
          </a:xfrm>
          <a:prstGeom prst="rect">
            <a:avLst/>
          </a:prstGeom>
        </p:spPr>
        <p:txBody>
          <a:bodyPr lIns="0" tIns="0" rIns="0" bIns="0"/>
          <a:lstStyle/>
          <a:p>
            <a:endParaRPr/>
          </a:p>
        </p:txBody>
      </p:sp>
      <p:sp>
        <p:nvSpPr>
          <p:cNvPr id="158" name="PlaceHolder 4"/>
          <p:cNvSpPr>
            <a:spLocks noGrp="1"/>
          </p:cNvSpPr>
          <p:nvPr>
            <p:ph type="body"/>
          </p:nvPr>
        </p:nvSpPr>
        <p:spPr>
          <a:xfrm>
            <a:off x="8258880" y="3330360"/>
            <a:ext cx="3325440" cy="2791800"/>
          </a:xfrm>
          <a:prstGeom prst="rect">
            <a:avLst/>
          </a:prstGeom>
        </p:spPr>
        <p:txBody>
          <a:bodyPr lIns="0" tIns="0" rIns="0" bIns="0"/>
          <a:lstStyle/>
          <a:p>
            <a:endParaRPr/>
          </a:p>
        </p:txBody>
      </p:sp>
      <p:sp>
        <p:nvSpPr>
          <p:cNvPr id="159" name="PlaceHolder 5"/>
          <p:cNvSpPr>
            <a:spLocks noGrp="1"/>
          </p:cNvSpPr>
          <p:nvPr>
            <p:ph type="body"/>
          </p:nvPr>
        </p:nvSpPr>
        <p:spPr>
          <a:xfrm>
            <a:off x="4766880" y="3330360"/>
            <a:ext cx="3325440" cy="2791800"/>
          </a:xfrm>
          <a:prstGeom prst="rect">
            <a:avLst/>
          </a:prstGeom>
        </p:spPr>
        <p:txBody>
          <a:bodyPr lIns="0" tIns="0" rIns="0" bIns="0"/>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09600" y="272880"/>
            <a:ext cx="4010400" cy="1161720"/>
          </a:xfrm>
          <a:prstGeom prst="rect">
            <a:avLst/>
          </a:prstGeom>
        </p:spPr>
        <p:txBody>
          <a:bodyPr lIns="0" tIns="0" rIns="0" bIns="0" anchor="ctr"/>
          <a:lstStyle/>
          <a:p>
            <a:endParaRPr/>
          </a:p>
        </p:txBody>
      </p:sp>
      <p:sp>
        <p:nvSpPr>
          <p:cNvPr id="161" name="PlaceHolder 2"/>
          <p:cNvSpPr>
            <a:spLocks noGrp="1"/>
          </p:cNvSpPr>
          <p:nvPr>
            <p:ph type="body"/>
          </p:nvPr>
        </p:nvSpPr>
        <p:spPr>
          <a:xfrm>
            <a:off x="4766880" y="272880"/>
            <a:ext cx="6815040" cy="5852880"/>
          </a:xfrm>
          <a:prstGeom prst="rect">
            <a:avLst/>
          </a:prstGeom>
        </p:spPr>
        <p:txBody>
          <a:bodyPr lIns="0" tIns="0" rIns="0" bIns="0"/>
          <a:lstStyle/>
          <a:p>
            <a:endParaRPr/>
          </a:p>
        </p:txBody>
      </p:sp>
      <p:sp>
        <p:nvSpPr>
          <p:cNvPr id="162" name="PlaceHolder 3"/>
          <p:cNvSpPr>
            <a:spLocks noGrp="1"/>
          </p:cNvSpPr>
          <p:nvPr>
            <p:ph type="body"/>
          </p:nvPr>
        </p:nvSpPr>
        <p:spPr>
          <a:xfrm>
            <a:off x="4766880" y="272880"/>
            <a:ext cx="6815040" cy="5852880"/>
          </a:xfrm>
          <a:prstGeom prst="rect">
            <a:avLst/>
          </a:prstGeom>
        </p:spPr>
        <p:txBody>
          <a:bodyPr lIns="0" tIns="0" rIns="0" bIns="0"/>
          <a:lstStyle/>
          <a:p>
            <a:endParaRPr/>
          </a:p>
        </p:txBody>
      </p:sp>
      <p:pic>
        <p:nvPicPr>
          <p:cNvPr id="163" name="Picture 162"/>
          <p:cNvPicPr/>
          <p:nvPr/>
        </p:nvPicPr>
        <p:blipFill>
          <a:blip r:embed="rId2"/>
          <a:stretch/>
        </p:blipFill>
        <p:spPr>
          <a:xfrm>
            <a:off x="4766880" y="1160280"/>
            <a:ext cx="6815040" cy="4078080"/>
          </a:xfrm>
          <a:prstGeom prst="rect">
            <a:avLst/>
          </a:prstGeom>
          <a:ln>
            <a:noFill/>
          </a:ln>
        </p:spPr>
      </p:pic>
      <p:pic>
        <p:nvPicPr>
          <p:cNvPr id="164" name="Picture 163"/>
          <p:cNvPicPr/>
          <p:nvPr/>
        </p:nvPicPr>
        <p:blipFill>
          <a:blip r:embed="rId2"/>
          <a:stretch/>
        </p:blipFill>
        <p:spPr>
          <a:xfrm>
            <a:off x="4766880" y="1160280"/>
            <a:ext cx="6815040" cy="4078080"/>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600" y="272880"/>
            <a:ext cx="4010400" cy="1161720"/>
          </a:xfrm>
          <a:prstGeom prst="rect">
            <a:avLst/>
          </a:prstGeom>
        </p:spPr>
        <p:txBody>
          <a:bodyPr lIns="0" tIns="0" rIns="0" bIns="0" anchor="ctr"/>
          <a:lstStyle/>
          <a:p>
            <a:endParaRPr/>
          </a:p>
        </p:txBody>
      </p:sp>
      <p:sp>
        <p:nvSpPr>
          <p:cNvPr id="13" name="PlaceHolder 2"/>
          <p:cNvSpPr>
            <a:spLocks noGrp="1"/>
          </p:cNvSpPr>
          <p:nvPr>
            <p:ph type="body"/>
          </p:nvPr>
        </p:nvSpPr>
        <p:spPr>
          <a:xfrm>
            <a:off x="4766880" y="272880"/>
            <a:ext cx="3325440" cy="5852880"/>
          </a:xfrm>
          <a:prstGeom prst="rect">
            <a:avLst/>
          </a:prstGeom>
        </p:spPr>
        <p:txBody>
          <a:bodyPr lIns="0" tIns="0" rIns="0" bIns="0"/>
          <a:lstStyle/>
          <a:p>
            <a:endParaRPr/>
          </a:p>
        </p:txBody>
      </p:sp>
      <p:sp>
        <p:nvSpPr>
          <p:cNvPr id="14" name="PlaceHolder 3"/>
          <p:cNvSpPr>
            <a:spLocks noGrp="1"/>
          </p:cNvSpPr>
          <p:nvPr>
            <p:ph type="body"/>
          </p:nvPr>
        </p:nvSpPr>
        <p:spPr>
          <a:xfrm>
            <a:off x="8258880" y="272880"/>
            <a:ext cx="3325440" cy="585288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600" y="272880"/>
            <a:ext cx="4010400" cy="1161720"/>
          </a:xfrm>
          <a:prstGeom prst="rect">
            <a:avLst/>
          </a:prstGeom>
        </p:spPr>
        <p:txBody>
          <a:bodyPr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600" y="272880"/>
            <a:ext cx="4010400" cy="538632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600" y="272880"/>
            <a:ext cx="4010400" cy="1161720"/>
          </a:xfrm>
          <a:prstGeom prst="rect">
            <a:avLst/>
          </a:prstGeom>
        </p:spPr>
        <p:txBody>
          <a:bodyPr lIns="0" tIns="0" rIns="0" bIns="0" anchor="ctr"/>
          <a:lstStyle/>
          <a:p>
            <a:endParaRPr/>
          </a:p>
        </p:txBody>
      </p:sp>
      <p:sp>
        <p:nvSpPr>
          <p:cNvPr id="18" name="PlaceHolder 2"/>
          <p:cNvSpPr>
            <a:spLocks noGrp="1"/>
          </p:cNvSpPr>
          <p:nvPr>
            <p:ph type="body"/>
          </p:nvPr>
        </p:nvSpPr>
        <p:spPr>
          <a:xfrm>
            <a:off x="4766880" y="272880"/>
            <a:ext cx="3325440" cy="2791800"/>
          </a:xfrm>
          <a:prstGeom prst="rect">
            <a:avLst/>
          </a:prstGeom>
        </p:spPr>
        <p:txBody>
          <a:bodyPr lIns="0" tIns="0" rIns="0" bIns="0"/>
          <a:lstStyle/>
          <a:p>
            <a:endParaRPr/>
          </a:p>
        </p:txBody>
      </p:sp>
      <p:sp>
        <p:nvSpPr>
          <p:cNvPr id="19" name="PlaceHolder 3"/>
          <p:cNvSpPr>
            <a:spLocks noGrp="1"/>
          </p:cNvSpPr>
          <p:nvPr>
            <p:ph type="body"/>
          </p:nvPr>
        </p:nvSpPr>
        <p:spPr>
          <a:xfrm>
            <a:off x="4766880" y="3330360"/>
            <a:ext cx="3325440" cy="2791800"/>
          </a:xfrm>
          <a:prstGeom prst="rect">
            <a:avLst/>
          </a:prstGeom>
        </p:spPr>
        <p:txBody>
          <a:bodyPr lIns="0" tIns="0" rIns="0" bIns="0"/>
          <a:lstStyle/>
          <a:p>
            <a:endParaRPr/>
          </a:p>
        </p:txBody>
      </p:sp>
      <p:sp>
        <p:nvSpPr>
          <p:cNvPr id="20" name="PlaceHolder 4"/>
          <p:cNvSpPr>
            <a:spLocks noGrp="1"/>
          </p:cNvSpPr>
          <p:nvPr>
            <p:ph type="body"/>
          </p:nvPr>
        </p:nvSpPr>
        <p:spPr>
          <a:xfrm>
            <a:off x="8258880" y="272880"/>
            <a:ext cx="3325440" cy="585288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600" y="272880"/>
            <a:ext cx="4010400" cy="1161720"/>
          </a:xfrm>
          <a:prstGeom prst="rect">
            <a:avLst/>
          </a:prstGeom>
        </p:spPr>
        <p:txBody>
          <a:bodyPr lIns="0" tIns="0" rIns="0" bIns="0" anchor="ctr"/>
          <a:lstStyle/>
          <a:p>
            <a:endParaRPr/>
          </a:p>
        </p:txBody>
      </p:sp>
      <p:sp>
        <p:nvSpPr>
          <p:cNvPr id="22" name="PlaceHolder 2"/>
          <p:cNvSpPr>
            <a:spLocks noGrp="1"/>
          </p:cNvSpPr>
          <p:nvPr>
            <p:ph type="body"/>
          </p:nvPr>
        </p:nvSpPr>
        <p:spPr>
          <a:xfrm>
            <a:off x="4766880" y="272880"/>
            <a:ext cx="3325440" cy="5852880"/>
          </a:xfrm>
          <a:prstGeom prst="rect">
            <a:avLst/>
          </a:prstGeom>
        </p:spPr>
        <p:txBody>
          <a:bodyPr lIns="0" tIns="0" rIns="0" bIns="0"/>
          <a:lstStyle/>
          <a:p>
            <a:endParaRPr/>
          </a:p>
        </p:txBody>
      </p:sp>
      <p:sp>
        <p:nvSpPr>
          <p:cNvPr id="23" name="PlaceHolder 3"/>
          <p:cNvSpPr>
            <a:spLocks noGrp="1"/>
          </p:cNvSpPr>
          <p:nvPr>
            <p:ph type="body"/>
          </p:nvPr>
        </p:nvSpPr>
        <p:spPr>
          <a:xfrm>
            <a:off x="8258880" y="272880"/>
            <a:ext cx="3325440" cy="2791800"/>
          </a:xfrm>
          <a:prstGeom prst="rect">
            <a:avLst/>
          </a:prstGeom>
        </p:spPr>
        <p:txBody>
          <a:bodyPr lIns="0" tIns="0" rIns="0" bIns="0"/>
          <a:lstStyle/>
          <a:p>
            <a:endParaRPr/>
          </a:p>
        </p:txBody>
      </p:sp>
      <p:sp>
        <p:nvSpPr>
          <p:cNvPr id="24" name="PlaceHolder 4"/>
          <p:cNvSpPr>
            <a:spLocks noGrp="1"/>
          </p:cNvSpPr>
          <p:nvPr>
            <p:ph type="body"/>
          </p:nvPr>
        </p:nvSpPr>
        <p:spPr>
          <a:xfrm>
            <a:off x="8258880" y="3330360"/>
            <a:ext cx="3325440" cy="279180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600" y="272880"/>
            <a:ext cx="4010400" cy="1161720"/>
          </a:xfrm>
          <a:prstGeom prst="rect">
            <a:avLst/>
          </a:prstGeom>
        </p:spPr>
        <p:txBody>
          <a:bodyPr lIns="0" tIns="0" rIns="0" bIns="0" anchor="ctr"/>
          <a:lstStyle/>
          <a:p>
            <a:endParaRPr/>
          </a:p>
        </p:txBody>
      </p:sp>
      <p:sp>
        <p:nvSpPr>
          <p:cNvPr id="26" name="PlaceHolder 2"/>
          <p:cNvSpPr>
            <a:spLocks noGrp="1"/>
          </p:cNvSpPr>
          <p:nvPr>
            <p:ph type="body"/>
          </p:nvPr>
        </p:nvSpPr>
        <p:spPr>
          <a:xfrm>
            <a:off x="4766880" y="272880"/>
            <a:ext cx="3325440" cy="2791800"/>
          </a:xfrm>
          <a:prstGeom prst="rect">
            <a:avLst/>
          </a:prstGeom>
        </p:spPr>
        <p:txBody>
          <a:bodyPr lIns="0" tIns="0" rIns="0" bIns="0"/>
          <a:lstStyle/>
          <a:p>
            <a:endParaRPr/>
          </a:p>
        </p:txBody>
      </p:sp>
      <p:sp>
        <p:nvSpPr>
          <p:cNvPr id="27" name="PlaceHolder 3"/>
          <p:cNvSpPr>
            <a:spLocks noGrp="1"/>
          </p:cNvSpPr>
          <p:nvPr>
            <p:ph type="body"/>
          </p:nvPr>
        </p:nvSpPr>
        <p:spPr>
          <a:xfrm>
            <a:off x="8258880" y="272880"/>
            <a:ext cx="3325440" cy="2791800"/>
          </a:xfrm>
          <a:prstGeom prst="rect">
            <a:avLst/>
          </a:prstGeom>
        </p:spPr>
        <p:txBody>
          <a:bodyPr lIns="0" tIns="0" rIns="0" bIns="0"/>
          <a:lstStyle/>
          <a:p>
            <a:endParaRPr/>
          </a:p>
        </p:txBody>
      </p:sp>
      <p:sp>
        <p:nvSpPr>
          <p:cNvPr id="28" name="PlaceHolder 4"/>
          <p:cNvSpPr>
            <a:spLocks noGrp="1"/>
          </p:cNvSpPr>
          <p:nvPr>
            <p:ph type="body"/>
          </p:nvPr>
        </p:nvSpPr>
        <p:spPr>
          <a:xfrm>
            <a:off x="4766880" y="3330360"/>
            <a:ext cx="6815040" cy="279180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w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wmf"/><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w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image" Target="../media/image1.wmf"/><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6.wmf"/><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CustomShape 1"/>
          <p:cNvSpPr/>
          <p:nvPr/>
        </p:nvSpPr>
        <p:spPr>
          <a:xfrm>
            <a:off x="0" y="6324200"/>
            <a:ext cx="12191520" cy="532000"/>
          </a:xfrm>
          <a:prstGeom prst="rect">
            <a:avLst/>
          </a:prstGeom>
          <a:solidFill>
            <a:srgbClr val="990000"/>
          </a:solidFill>
          <a:ln w="9360">
            <a:noFill/>
          </a:ln>
        </p:spPr>
        <p:style>
          <a:lnRef idx="0">
            <a:scrgbClr r="0" g="0" b="0"/>
          </a:lnRef>
          <a:fillRef idx="0">
            <a:scrgbClr r="0" g="0" b="0"/>
          </a:fillRef>
          <a:effectRef idx="0">
            <a:scrgbClr r="0" g="0" b="0"/>
          </a:effectRef>
          <a:fontRef idx="minor"/>
        </p:style>
        <p:txBody>
          <a:bodyPr/>
          <a:lstStyle/>
          <a:p>
            <a:endParaRPr lang="en-US" sz="1800" dirty="0"/>
          </a:p>
        </p:txBody>
      </p:sp>
      <p:sp>
        <p:nvSpPr>
          <p:cNvPr id="9" name="CustomShape 2"/>
          <p:cNvSpPr/>
          <p:nvPr/>
        </p:nvSpPr>
        <p:spPr>
          <a:xfrm flipV="1">
            <a:off x="0" y="6285720"/>
            <a:ext cx="12191520" cy="50400"/>
          </a:xfrm>
          <a:prstGeom prst="rect">
            <a:avLst/>
          </a:prstGeom>
          <a:solidFill>
            <a:srgbClr val="FFCC00"/>
          </a:solidFill>
          <a:ln w="9360">
            <a:noFill/>
          </a:ln>
        </p:spPr>
        <p:style>
          <a:lnRef idx="0">
            <a:scrgbClr r="0" g="0" b="0"/>
          </a:lnRef>
          <a:fillRef idx="0">
            <a:scrgbClr r="0" g="0" b="0"/>
          </a:fillRef>
          <a:effectRef idx="0">
            <a:scrgbClr r="0" g="0" b="0"/>
          </a:effectRef>
          <a:fontRef idx="minor"/>
        </p:style>
      </p:sp>
      <p:sp>
        <p:nvSpPr>
          <p:cNvPr id="5" name="PlaceHolder 3"/>
          <p:cNvSpPr>
            <a:spLocks noGrp="1"/>
          </p:cNvSpPr>
          <p:nvPr>
            <p:ph type="title"/>
          </p:nvPr>
        </p:nvSpPr>
        <p:spPr>
          <a:xfrm>
            <a:off x="609600" y="272880"/>
            <a:ext cx="4010400" cy="1161720"/>
          </a:xfrm>
          <a:prstGeom prst="rect">
            <a:avLst/>
          </a:prstGeom>
        </p:spPr>
        <p:txBody>
          <a:bodyPr lIns="90000" tIns="45000" rIns="90000" bIns="45000" anchor="b"/>
          <a:lstStyle/>
          <a:p>
            <a:pPr>
              <a:lnSpc>
                <a:spcPct val="100000"/>
              </a:lnSpc>
            </a:pPr>
            <a:r>
              <a:rPr lang="en-US" sz="2000" b="1" strike="noStrike">
                <a:solidFill>
                  <a:srgbClr val="990000"/>
                </a:solidFill>
                <a:latin typeface="Calibri"/>
              </a:rPr>
              <a:t>Click to edit the title text formatClick to edit Master title style</a:t>
            </a:r>
            <a:endParaRPr/>
          </a:p>
        </p:txBody>
      </p:sp>
      <p:sp>
        <p:nvSpPr>
          <p:cNvPr id="6" name="PlaceHolder 4"/>
          <p:cNvSpPr>
            <a:spLocks noGrp="1"/>
          </p:cNvSpPr>
          <p:nvPr>
            <p:ph type="body"/>
          </p:nvPr>
        </p:nvSpPr>
        <p:spPr>
          <a:xfrm>
            <a:off x="4766880" y="272880"/>
            <a:ext cx="6815040" cy="5852880"/>
          </a:xfrm>
          <a:prstGeom prst="rect">
            <a:avLst/>
          </a:prstGeom>
        </p:spPr>
        <p:txBody>
          <a:bodyPr lIns="90000" tIns="45000" rIns="90000" bIns="45000"/>
          <a:lstStyle/>
          <a:p>
            <a:pPr>
              <a:buSzPct val="45000"/>
              <a:buFont typeface="StarSymbol"/>
              <a:buChar char=""/>
            </a:pPr>
            <a:r>
              <a:rPr lang="en-US" sz="3200" strike="noStrike" dirty="0">
                <a:solidFill>
                  <a:srgbClr val="990000"/>
                </a:solidFill>
                <a:latin typeface="Calibri"/>
              </a:rPr>
              <a:t>Click to edit the outline text format</a:t>
            </a:r>
            <a:endParaRPr dirty="0"/>
          </a:p>
          <a:p>
            <a:pPr lvl="1">
              <a:buSzPct val="75000"/>
              <a:buFont typeface="StarSymbol"/>
              <a:buChar char=""/>
            </a:pPr>
            <a:r>
              <a:rPr lang="en-US" sz="3200" strike="noStrike" dirty="0">
                <a:solidFill>
                  <a:srgbClr val="990000"/>
                </a:solidFill>
                <a:latin typeface="Calibri"/>
              </a:rPr>
              <a:t>Second Outline Level</a:t>
            </a:r>
            <a:endParaRPr dirty="0"/>
          </a:p>
          <a:p>
            <a:pPr lvl="2">
              <a:buSzPct val="45000"/>
              <a:buFont typeface="StarSymbol"/>
              <a:buChar char=""/>
            </a:pPr>
            <a:r>
              <a:rPr lang="en-US" sz="3200" strike="noStrike" dirty="0">
                <a:solidFill>
                  <a:srgbClr val="990000"/>
                </a:solidFill>
                <a:latin typeface="Calibri"/>
              </a:rPr>
              <a:t>Third Outline Level</a:t>
            </a:r>
            <a:endParaRPr dirty="0"/>
          </a:p>
          <a:p>
            <a:pPr lvl="3">
              <a:buSzPct val="75000"/>
              <a:buFont typeface="StarSymbol"/>
              <a:buChar char=""/>
            </a:pPr>
            <a:r>
              <a:rPr lang="en-US" sz="3200" strike="noStrike" dirty="0">
                <a:solidFill>
                  <a:srgbClr val="990000"/>
                </a:solidFill>
                <a:latin typeface="Calibri"/>
              </a:rPr>
              <a:t>Fourth Outline Level</a:t>
            </a:r>
            <a:endParaRPr dirty="0"/>
          </a:p>
          <a:p>
            <a:pPr lvl="4">
              <a:buSzPct val="45000"/>
              <a:buFont typeface="StarSymbol"/>
              <a:buChar char=""/>
            </a:pPr>
            <a:r>
              <a:rPr lang="en-US" sz="3200" strike="noStrike" dirty="0">
                <a:solidFill>
                  <a:srgbClr val="990000"/>
                </a:solidFill>
                <a:latin typeface="Calibri"/>
              </a:rPr>
              <a:t>Fifth Outline Level</a:t>
            </a:r>
            <a:endParaRPr dirty="0"/>
          </a:p>
          <a:p>
            <a:pPr lvl="5">
              <a:buSzPct val="45000"/>
              <a:buFont typeface="StarSymbol"/>
              <a:buChar char=""/>
            </a:pPr>
            <a:r>
              <a:rPr lang="en-US" sz="3200" strike="noStrike" dirty="0">
                <a:solidFill>
                  <a:srgbClr val="990000"/>
                </a:solidFill>
                <a:latin typeface="Calibri"/>
              </a:rPr>
              <a:t>Sixth Outline Level</a:t>
            </a:r>
            <a:endParaRPr dirty="0"/>
          </a:p>
          <a:p>
            <a:pPr lvl="6">
              <a:buSzPct val="45000"/>
              <a:buFont typeface="StarSymbol"/>
              <a:buChar char=""/>
            </a:pPr>
            <a:r>
              <a:rPr lang="en-US" sz="3200" strike="noStrike" dirty="0">
                <a:solidFill>
                  <a:srgbClr val="990000"/>
                </a:solidFill>
                <a:latin typeface="Calibri"/>
              </a:rPr>
              <a:t>Seventh Outline </a:t>
            </a:r>
            <a:r>
              <a:rPr lang="en-US" sz="3200" strike="noStrike" dirty="0" err="1">
                <a:solidFill>
                  <a:srgbClr val="990000"/>
                </a:solidFill>
                <a:latin typeface="Calibri"/>
              </a:rPr>
              <a:t>LevelClick</a:t>
            </a:r>
            <a:r>
              <a:rPr lang="en-US" sz="3200" strike="noStrike" dirty="0">
                <a:solidFill>
                  <a:srgbClr val="990000"/>
                </a:solidFill>
                <a:latin typeface="Calibri"/>
              </a:rPr>
              <a:t> to edit Master text styles</a:t>
            </a:r>
            <a:endParaRPr dirty="0"/>
          </a:p>
          <a:p>
            <a:pPr lvl="7">
              <a:buSzPct val="45000"/>
              <a:buFont typeface="StarSymbol"/>
              <a:buChar char=""/>
            </a:pPr>
            <a:r>
              <a:rPr lang="en-US" sz="2800" strike="noStrike" dirty="0">
                <a:solidFill>
                  <a:srgbClr val="990000"/>
                </a:solidFill>
                <a:latin typeface="Calibri"/>
              </a:rPr>
              <a:t>Second level</a:t>
            </a:r>
            <a:endParaRPr dirty="0"/>
          </a:p>
          <a:p>
            <a:pPr lvl="8">
              <a:buSzPct val="45000"/>
              <a:buFont typeface="StarSymbol"/>
              <a:buChar char=""/>
            </a:pPr>
            <a:r>
              <a:rPr lang="en-US" sz="2400" strike="noStrike" dirty="0">
                <a:solidFill>
                  <a:srgbClr val="990000"/>
                </a:solidFill>
                <a:latin typeface="Calibri"/>
              </a:rPr>
              <a:t>Third level</a:t>
            </a:r>
            <a:endParaRPr dirty="0"/>
          </a:p>
          <a:p>
            <a:pPr lvl="0">
              <a:lnSpc>
                <a:spcPct val="100000"/>
              </a:lnSpc>
              <a:buSzPct val="45000"/>
              <a:buFont typeface="StarSymbol"/>
              <a:buChar char=""/>
            </a:pPr>
            <a:r>
              <a:rPr lang="en-US" sz="2000" strike="noStrike" dirty="0">
                <a:solidFill>
                  <a:srgbClr val="990000"/>
                </a:solidFill>
                <a:latin typeface="Calibri"/>
              </a:rPr>
              <a:t>Fourth level</a:t>
            </a:r>
            <a:endParaRPr dirty="0"/>
          </a:p>
          <a:p>
            <a:pPr lvl="0">
              <a:lnSpc>
                <a:spcPct val="100000"/>
              </a:lnSpc>
              <a:buSzPct val="45000"/>
              <a:buFont typeface="StarSymbol"/>
              <a:buChar char=""/>
            </a:pPr>
            <a:r>
              <a:rPr lang="en-US" sz="2000" strike="noStrike" dirty="0">
                <a:solidFill>
                  <a:srgbClr val="990000"/>
                </a:solidFill>
                <a:latin typeface="Calibri"/>
              </a:rPr>
              <a:t>Fifth level</a:t>
            </a:r>
            <a:endParaRPr dirty="0"/>
          </a:p>
        </p:txBody>
      </p:sp>
      <p:sp>
        <p:nvSpPr>
          <p:cNvPr id="7" name="PlaceHolder 5"/>
          <p:cNvSpPr>
            <a:spLocks noGrp="1"/>
          </p:cNvSpPr>
          <p:nvPr>
            <p:ph type="body"/>
          </p:nvPr>
        </p:nvSpPr>
        <p:spPr>
          <a:xfrm>
            <a:off x="609600" y="1434960"/>
            <a:ext cx="4010400" cy="4690800"/>
          </a:xfrm>
          <a:prstGeom prst="rect">
            <a:avLst/>
          </a:prstGeom>
        </p:spPr>
        <p:txBody>
          <a:bodyPr lIns="90000" tIns="45000" rIns="90000" bIns="45000"/>
          <a:lstStyle/>
          <a:p>
            <a:pPr>
              <a:buSzPct val="45000"/>
              <a:buFont typeface="StarSymbol"/>
              <a:buChar char=""/>
            </a:pPr>
            <a:r>
              <a:rPr lang="en-US" sz="1400" strike="noStrike">
                <a:solidFill>
                  <a:srgbClr val="990000"/>
                </a:solidFill>
                <a:latin typeface="Calibri"/>
              </a:rPr>
              <a:t>Click to edit the outline text format</a:t>
            </a:r>
            <a:endParaRPr/>
          </a:p>
          <a:p>
            <a:pPr lvl="1">
              <a:buSzPct val="75000"/>
              <a:buFont typeface="StarSymbol"/>
              <a:buChar char=""/>
            </a:pPr>
            <a:r>
              <a:rPr lang="en-US" sz="1400" strike="noStrike">
                <a:solidFill>
                  <a:srgbClr val="990000"/>
                </a:solidFill>
                <a:latin typeface="Calibri"/>
              </a:rPr>
              <a:t>Second Outline Level</a:t>
            </a:r>
            <a:endParaRPr/>
          </a:p>
          <a:p>
            <a:pPr lvl="2">
              <a:buSzPct val="45000"/>
              <a:buFont typeface="StarSymbol"/>
              <a:buChar char=""/>
            </a:pPr>
            <a:r>
              <a:rPr lang="en-US" sz="1400" strike="noStrike">
                <a:solidFill>
                  <a:srgbClr val="990000"/>
                </a:solidFill>
                <a:latin typeface="Calibri"/>
              </a:rPr>
              <a:t>Third Outline Level</a:t>
            </a:r>
            <a:endParaRPr/>
          </a:p>
          <a:p>
            <a:pPr lvl="3">
              <a:buSzPct val="75000"/>
              <a:buFont typeface="StarSymbol"/>
              <a:buChar char=""/>
            </a:pPr>
            <a:r>
              <a:rPr lang="en-US" sz="1400" strike="noStrike">
                <a:solidFill>
                  <a:srgbClr val="990000"/>
                </a:solidFill>
                <a:latin typeface="Calibri"/>
              </a:rPr>
              <a:t>Fourth Outline Level</a:t>
            </a:r>
            <a:endParaRPr/>
          </a:p>
          <a:p>
            <a:pPr lvl="4">
              <a:buSzPct val="45000"/>
              <a:buFont typeface="StarSymbol"/>
              <a:buChar char=""/>
            </a:pPr>
            <a:r>
              <a:rPr lang="en-US" sz="1400" strike="noStrike">
                <a:solidFill>
                  <a:srgbClr val="990000"/>
                </a:solidFill>
                <a:latin typeface="Calibri"/>
              </a:rPr>
              <a:t>Fifth Outline Level</a:t>
            </a:r>
            <a:endParaRPr/>
          </a:p>
          <a:p>
            <a:pPr lvl="5">
              <a:buSzPct val="45000"/>
              <a:buFont typeface="StarSymbol"/>
              <a:buChar char=""/>
            </a:pPr>
            <a:r>
              <a:rPr lang="en-US" sz="1400" strike="noStrike">
                <a:solidFill>
                  <a:srgbClr val="990000"/>
                </a:solidFill>
                <a:latin typeface="Calibri"/>
              </a:rPr>
              <a:t>Sixth Outline Level</a:t>
            </a:r>
            <a:endParaRPr/>
          </a:p>
          <a:p>
            <a:pPr>
              <a:lnSpc>
                <a:spcPct val="100000"/>
              </a:lnSpc>
            </a:pPr>
            <a:r>
              <a:rPr lang="en-US" sz="1400" strike="noStrike">
                <a:solidFill>
                  <a:srgbClr val="990000"/>
                </a:solidFill>
                <a:latin typeface="Calibri"/>
              </a:rPr>
              <a:t>Seventh Outline LevelClick to edit Master text styles</a:t>
            </a:r>
            <a:endParaRPr/>
          </a:p>
        </p:txBody>
      </p:sp>
      <p:sp>
        <p:nvSpPr>
          <p:cNvPr id="10" name="Rectangle 9"/>
          <p:cNvSpPr/>
          <p:nvPr userDrawn="1"/>
        </p:nvSpPr>
        <p:spPr>
          <a:xfrm>
            <a:off x="3508677" y="6414511"/>
            <a:ext cx="6691237" cy="325538"/>
          </a:xfrm>
          <a:prstGeom prst="rect">
            <a:avLst/>
          </a:prstGeom>
        </p:spPr>
        <p:txBody>
          <a:bodyPr wrap="square">
            <a:spAutoFit/>
          </a:bodyPr>
          <a:lstStyle/>
          <a:p>
            <a:pPr algn="ctr">
              <a:lnSpc>
                <a:spcPts val="2000"/>
              </a:lnSpc>
            </a:pPr>
            <a:r>
              <a:rPr lang="en-US" sz="1400" dirty="0">
                <a:solidFill>
                  <a:srgbClr val="FFFFFF"/>
                </a:solidFill>
              </a:rPr>
              <a:t>ITP-450: HPC in Applied Machine Learning</a:t>
            </a:r>
            <a:endParaRPr lang="en-US" sz="1400" dirty="0"/>
          </a:p>
        </p:txBody>
      </p:sp>
      <p:pic>
        <p:nvPicPr>
          <p:cNvPr id="11" name="Picture 11">
            <a:extLst>
              <a:ext uri="{FF2B5EF4-FFF2-40B4-BE49-F238E27FC236}">
                <a16:creationId xmlns:a16="http://schemas.microsoft.com/office/drawing/2014/main" id="{DEE4237A-1A41-49C3-90A9-7E66B38E2E73}"/>
              </a:ext>
            </a:extLst>
          </p:cNvPr>
          <p:cNvPicPr/>
          <p:nvPr userDrawn="1"/>
        </p:nvPicPr>
        <p:blipFill>
          <a:blip r:embed="rId14"/>
          <a:stretch/>
        </p:blipFill>
        <p:spPr>
          <a:xfrm>
            <a:off x="10557288" y="6395208"/>
            <a:ext cx="1557846" cy="420300"/>
          </a:xfrm>
          <a:prstGeom prst="rect">
            <a:avLst/>
          </a:prstGeom>
          <a:ln>
            <a:noFill/>
          </a:ln>
        </p:spPr>
      </p:pic>
      <p:pic>
        <p:nvPicPr>
          <p:cNvPr id="13" name="Picture 10">
            <a:extLst>
              <a:ext uri="{FF2B5EF4-FFF2-40B4-BE49-F238E27FC236}">
                <a16:creationId xmlns:a16="http://schemas.microsoft.com/office/drawing/2014/main" id="{8CBEE890-0E33-4179-8B4E-E26E3FC60E50}"/>
              </a:ext>
            </a:extLst>
          </p:cNvPr>
          <p:cNvPicPr/>
          <p:nvPr userDrawn="1"/>
        </p:nvPicPr>
        <p:blipFill>
          <a:blip r:embed="rId15"/>
          <a:stretch/>
        </p:blipFill>
        <p:spPr>
          <a:xfrm>
            <a:off x="11496451" y="-46007"/>
            <a:ext cx="747720" cy="747720"/>
          </a:xfrm>
          <a:prstGeom prst="rect">
            <a:avLst/>
          </a:prstGeom>
          <a:ln>
            <a:noFill/>
          </a:ln>
        </p:spPr>
      </p:pic>
      <p:pic>
        <p:nvPicPr>
          <p:cNvPr id="14" name="Picture 13">
            <a:extLst>
              <a:ext uri="{FF2B5EF4-FFF2-40B4-BE49-F238E27FC236}">
                <a16:creationId xmlns:a16="http://schemas.microsoft.com/office/drawing/2014/main" id="{F536E9A8-7CFF-F599-BB78-72EA7AE77370}"/>
              </a:ext>
            </a:extLst>
          </p:cNvPr>
          <p:cNvPicPr>
            <a:picLocks noChangeAspect="1"/>
          </p:cNvPicPr>
          <p:nvPr userDrawn="1"/>
        </p:nvPicPr>
        <p:blipFill rotWithShape="1">
          <a:blip r:embed="rId16"/>
          <a:srcRect l="339"/>
          <a:stretch/>
        </p:blipFill>
        <p:spPr>
          <a:xfrm>
            <a:off x="41275" y="6399910"/>
            <a:ext cx="3869179" cy="40444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 name="CustomShape 1"/>
          <p:cNvSpPr/>
          <p:nvPr/>
        </p:nvSpPr>
        <p:spPr>
          <a:xfrm>
            <a:off x="0" y="5803920"/>
            <a:ext cx="12191520" cy="1052280"/>
          </a:xfrm>
          <a:prstGeom prst="rect">
            <a:avLst/>
          </a:prstGeom>
          <a:solidFill>
            <a:srgbClr val="990000"/>
          </a:solidFill>
          <a:ln w="9360">
            <a:noFill/>
          </a:ln>
        </p:spPr>
        <p:style>
          <a:lnRef idx="0">
            <a:scrgbClr r="0" g="0" b="0"/>
          </a:lnRef>
          <a:fillRef idx="0">
            <a:scrgbClr r="0" g="0" b="0"/>
          </a:fillRef>
          <a:effectRef idx="0">
            <a:scrgbClr r="0" g="0" b="0"/>
          </a:effectRef>
          <a:fontRef idx="minor"/>
        </p:style>
      </p:sp>
      <p:sp>
        <p:nvSpPr>
          <p:cNvPr id="84" name="CustomShape 2"/>
          <p:cNvSpPr/>
          <p:nvPr/>
        </p:nvSpPr>
        <p:spPr>
          <a:xfrm flipV="1">
            <a:off x="0" y="5778360"/>
            <a:ext cx="12191520" cy="50400"/>
          </a:xfrm>
          <a:prstGeom prst="rect">
            <a:avLst/>
          </a:prstGeom>
          <a:solidFill>
            <a:srgbClr val="FFCC00"/>
          </a:solidFill>
          <a:ln w="9360">
            <a:noFill/>
          </a:ln>
        </p:spPr>
        <p:style>
          <a:lnRef idx="0">
            <a:scrgbClr r="0" g="0" b="0"/>
          </a:lnRef>
          <a:fillRef idx="0">
            <a:scrgbClr r="0" g="0" b="0"/>
          </a:fillRef>
          <a:effectRef idx="0">
            <a:scrgbClr r="0" g="0" b="0"/>
          </a:effectRef>
          <a:fontRef idx="minor"/>
        </p:style>
      </p:sp>
      <p:sp>
        <p:nvSpPr>
          <p:cNvPr id="88" name="PlaceHolder 3"/>
          <p:cNvSpPr>
            <a:spLocks noGrp="1"/>
          </p:cNvSpPr>
          <p:nvPr>
            <p:ph type="title"/>
          </p:nvPr>
        </p:nvSpPr>
        <p:spPr>
          <a:xfrm>
            <a:off x="1522080" y="455760"/>
            <a:ext cx="10362720" cy="1142640"/>
          </a:xfrm>
          <a:prstGeom prst="rect">
            <a:avLst/>
          </a:prstGeom>
        </p:spPr>
        <p:txBody>
          <a:bodyPr lIns="90000" tIns="45000" rIns="90000" bIns="45000"/>
          <a:lstStyle/>
          <a:p>
            <a:pPr algn="ctr">
              <a:lnSpc>
                <a:spcPct val="100000"/>
              </a:lnSpc>
            </a:pPr>
            <a:r>
              <a:rPr lang="en-US" sz="4400" strike="noStrike">
                <a:solidFill>
                  <a:srgbClr val="990000"/>
                </a:solidFill>
                <a:latin typeface="Calibri"/>
              </a:rPr>
              <a:t>Click to edit the title text formatClick to edit Master title style</a:t>
            </a:r>
            <a:endParaRPr/>
          </a:p>
        </p:txBody>
      </p:sp>
      <p:sp>
        <p:nvSpPr>
          <p:cNvPr id="89" name="PlaceHolder 4"/>
          <p:cNvSpPr>
            <a:spLocks noGrp="1"/>
          </p:cNvSpPr>
          <p:nvPr>
            <p:ph type="body"/>
          </p:nvPr>
        </p:nvSpPr>
        <p:spPr>
          <a:xfrm>
            <a:off x="812640" y="1752480"/>
            <a:ext cx="10362720" cy="4114440"/>
          </a:xfrm>
          <a:prstGeom prst="rect">
            <a:avLst/>
          </a:prstGeom>
        </p:spPr>
        <p:txBody>
          <a:bodyPr lIns="90000" tIns="45000" rIns="90000" bIns="45000"/>
          <a:lstStyle/>
          <a:p>
            <a:pPr>
              <a:buSzPct val="45000"/>
              <a:buFont typeface="StarSymbol"/>
              <a:buChar char=""/>
            </a:pPr>
            <a:r>
              <a:rPr lang="en-US" sz="3200" strike="noStrike" dirty="0">
                <a:solidFill>
                  <a:srgbClr val="990000"/>
                </a:solidFill>
                <a:latin typeface="Calibri"/>
              </a:rPr>
              <a:t>Click to edit the outline text format</a:t>
            </a:r>
            <a:endParaRPr dirty="0"/>
          </a:p>
          <a:p>
            <a:pPr lvl="1">
              <a:buSzPct val="75000"/>
              <a:buFont typeface="StarSymbol"/>
              <a:buChar char=""/>
            </a:pPr>
            <a:r>
              <a:rPr lang="en-US" sz="3200" strike="noStrike" dirty="0">
                <a:solidFill>
                  <a:srgbClr val="990000"/>
                </a:solidFill>
                <a:latin typeface="Calibri"/>
              </a:rPr>
              <a:t>Second Outline Level</a:t>
            </a:r>
            <a:endParaRPr dirty="0"/>
          </a:p>
          <a:p>
            <a:pPr lvl="2">
              <a:buSzPct val="45000"/>
              <a:buFont typeface="StarSymbol"/>
              <a:buChar char=""/>
            </a:pPr>
            <a:r>
              <a:rPr lang="en-US" sz="3200" strike="noStrike" dirty="0">
                <a:solidFill>
                  <a:srgbClr val="990000"/>
                </a:solidFill>
                <a:latin typeface="Calibri"/>
              </a:rPr>
              <a:t>Third Outline Level</a:t>
            </a:r>
            <a:endParaRPr dirty="0"/>
          </a:p>
          <a:p>
            <a:pPr lvl="3">
              <a:buSzPct val="75000"/>
              <a:buFont typeface="StarSymbol"/>
              <a:buChar char=""/>
            </a:pPr>
            <a:r>
              <a:rPr lang="en-US" sz="3200" strike="noStrike" dirty="0">
                <a:solidFill>
                  <a:srgbClr val="990000"/>
                </a:solidFill>
                <a:latin typeface="Calibri"/>
              </a:rPr>
              <a:t>Fourth Outline Level</a:t>
            </a:r>
            <a:endParaRPr dirty="0"/>
          </a:p>
          <a:p>
            <a:pPr lvl="4">
              <a:buSzPct val="45000"/>
              <a:buFont typeface="StarSymbol"/>
              <a:buChar char=""/>
            </a:pPr>
            <a:r>
              <a:rPr lang="en-US" sz="3200" strike="noStrike" dirty="0">
                <a:solidFill>
                  <a:srgbClr val="990000"/>
                </a:solidFill>
                <a:latin typeface="Calibri"/>
              </a:rPr>
              <a:t>Fifth Outline Level</a:t>
            </a:r>
            <a:endParaRPr dirty="0"/>
          </a:p>
          <a:p>
            <a:pPr lvl="5">
              <a:buSzPct val="45000"/>
              <a:buFont typeface="StarSymbol"/>
              <a:buChar char=""/>
            </a:pPr>
            <a:r>
              <a:rPr lang="en-US" sz="3200" strike="noStrike" dirty="0">
                <a:solidFill>
                  <a:srgbClr val="990000"/>
                </a:solidFill>
                <a:latin typeface="Calibri"/>
              </a:rPr>
              <a:t>Sixth Outline Level</a:t>
            </a:r>
            <a:endParaRPr dirty="0"/>
          </a:p>
          <a:p>
            <a:pPr lvl="6">
              <a:buSzPct val="45000"/>
              <a:buFont typeface="StarSymbol"/>
              <a:buChar char=""/>
            </a:pPr>
            <a:r>
              <a:rPr lang="en-US" sz="3200" strike="noStrike" dirty="0">
                <a:solidFill>
                  <a:srgbClr val="990000"/>
                </a:solidFill>
                <a:latin typeface="Calibri"/>
              </a:rPr>
              <a:t>Seventh Outline </a:t>
            </a:r>
            <a:r>
              <a:rPr lang="en-US" sz="3200" strike="noStrike" dirty="0" err="1">
                <a:solidFill>
                  <a:srgbClr val="990000"/>
                </a:solidFill>
                <a:latin typeface="Calibri"/>
              </a:rPr>
              <a:t>LevelClick</a:t>
            </a:r>
            <a:r>
              <a:rPr lang="en-US" sz="3200" strike="noStrike" dirty="0">
                <a:solidFill>
                  <a:srgbClr val="990000"/>
                </a:solidFill>
                <a:latin typeface="Calibri"/>
              </a:rPr>
              <a:t> to edit Master text styles</a:t>
            </a:r>
            <a:endParaRPr dirty="0"/>
          </a:p>
          <a:p>
            <a:pPr lvl="7">
              <a:buSzPct val="45000"/>
              <a:buFont typeface="StarSymbol"/>
              <a:buChar char=""/>
            </a:pPr>
            <a:r>
              <a:rPr lang="en-US" sz="2800" strike="noStrike" dirty="0">
                <a:solidFill>
                  <a:srgbClr val="990000"/>
                </a:solidFill>
                <a:latin typeface="Calibri"/>
              </a:rPr>
              <a:t>Second level</a:t>
            </a:r>
            <a:endParaRPr dirty="0"/>
          </a:p>
          <a:p>
            <a:pPr lvl="8">
              <a:buSzPct val="45000"/>
              <a:buFont typeface="StarSymbol"/>
              <a:buChar char=""/>
            </a:pPr>
            <a:r>
              <a:rPr lang="en-US" sz="2400" strike="noStrike" dirty="0">
                <a:solidFill>
                  <a:srgbClr val="990000"/>
                </a:solidFill>
                <a:latin typeface="Calibri"/>
              </a:rPr>
              <a:t>Third level</a:t>
            </a:r>
            <a:endParaRPr dirty="0"/>
          </a:p>
          <a:p>
            <a:pPr lvl="0">
              <a:lnSpc>
                <a:spcPct val="100000"/>
              </a:lnSpc>
              <a:buSzPct val="45000"/>
              <a:buFont typeface="StarSymbol"/>
              <a:buChar char=""/>
            </a:pPr>
            <a:r>
              <a:rPr lang="en-US" sz="2000" strike="noStrike" dirty="0">
                <a:solidFill>
                  <a:srgbClr val="990000"/>
                </a:solidFill>
                <a:latin typeface="Calibri"/>
              </a:rPr>
              <a:t>Fourth level</a:t>
            </a:r>
            <a:endParaRPr dirty="0"/>
          </a:p>
          <a:p>
            <a:pPr lvl="0">
              <a:lnSpc>
                <a:spcPct val="100000"/>
              </a:lnSpc>
              <a:buSzPct val="45000"/>
              <a:buFont typeface="StarSymbol"/>
              <a:buChar char=""/>
            </a:pPr>
            <a:r>
              <a:rPr lang="en-US" sz="2000" strike="noStrike" dirty="0">
                <a:solidFill>
                  <a:srgbClr val="990000"/>
                </a:solidFill>
                <a:latin typeface="Calibri"/>
              </a:rPr>
              <a:t>Fifth level</a:t>
            </a:r>
            <a:endParaRPr dirty="0"/>
          </a:p>
        </p:txBody>
      </p:sp>
      <p:pic>
        <p:nvPicPr>
          <p:cNvPr id="10" name="Picture 11">
            <a:extLst>
              <a:ext uri="{FF2B5EF4-FFF2-40B4-BE49-F238E27FC236}">
                <a16:creationId xmlns:a16="http://schemas.microsoft.com/office/drawing/2014/main" id="{B7D841DE-6F9B-452A-A1F9-7AECB4B37942}"/>
              </a:ext>
            </a:extLst>
          </p:cNvPr>
          <p:cNvPicPr/>
          <p:nvPr userDrawn="1"/>
        </p:nvPicPr>
        <p:blipFill>
          <a:blip r:embed="rId14"/>
          <a:stretch/>
        </p:blipFill>
        <p:spPr>
          <a:xfrm>
            <a:off x="9519384" y="6038742"/>
            <a:ext cx="2628592" cy="709183"/>
          </a:xfrm>
          <a:prstGeom prst="rect">
            <a:avLst/>
          </a:prstGeom>
          <a:ln>
            <a:noFill/>
          </a:ln>
        </p:spPr>
      </p:pic>
      <p:pic>
        <p:nvPicPr>
          <p:cNvPr id="12" name="Picture 10">
            <a:extLst>
              <a:ext uri="{FF2B5EF4-FFF2-40B4-BE49-F238E27FC236}">
                <a16:creationId xmlns:a16="http://schemas.microsoft.com/office/drawing/2014/main" id="{21625951-FAEB-4D5F-AB92-BE28485EB61F}"/>
              </a:ext>
            </a:extLst>
          </p:cNvPr>
          <p:cNvPicPr/>
          <p:nvPr userDrawn="1"/>
        </p:nvPicPr>
        <p:blipFill>
          <a:blip r:embed="rId15"/>
          <a:stretch/>
        </p:blipFill>
        <p:spPr>
          <a:xfrm>
            <a:off x="11496451" y="-46007"/>
            <a:ext cx="747720" cy="747720"/>
          </a:xfrm>
          <a:prstGeom prst="rect">
            <a:avLst/>
          </a:prstGeom>
          <a:ln>
            <a:noFill/>
          </a:ln>
        </p:spPr>
      </p:pic>
      <p:pic>
        <p:nvPicPr>
          <p:cNvPr id="3" name="Picture 2">
            <a:extLst>
              <a:ext uri="{FF2B5EF4-FFF2-40B4-BE49-F238E27FC236}">
                <a16:creationId xmlns:a16="http://schemas.microsoft.com/office/drawing/2014/main" id="{398B31AE-4437-A641-F3E5-1322509C0AF9}"/>
              </a:ext>
            </a:extLst>
          </p:cNvPr>
          <p:cNvPicPr>
            <a:picLocks noChangeAspect="1"/>
          </p:cNvPicPr>
          <p:nvPr userDrawn="1"/>
        </p:nvPicPr>
        <p:blipFill>
          <a:blip r:embed="rId16"/>
          <a:stretch>
            <a:fillRect/>
          </a:stretch>
        </p:blipFill>
        <p:spPr>
          <a:xfrm>
            <a:off x="122609" y="6025877"/>
            <a:ext cx="5820991" cy="609486"/>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 name="CustomShape 1"/>
          <p:cNvSpPr/>
          <p:nvPr/>
        </p:nvSpPr>
        <p:spPr>
          <a:xfrm>
            <a:off x="0" y="5803920"/>
            <a:ext cx="12191520" cy="1052280"/>
          </a:xfrm>
          <a:prstGeom prst="rect">
            <a:avLst/>
          </a:prstGeom>
          <a:solidFill>
            <a:srgbClr val="990000"/>
          </a:solidFill>
          <a:ln w="9360">
            <a:noFill/>
          </a:ln>
        </p:spPr>
        <p:style>
          <a:lnRef idx="0">
            <a:scrgbClr r="0" g="0" b="0"/>
          </a:lnRef>
          <a:fillRef idx="0">
            <a:scrgbClr r="0" g="0" b="0"/>
          </a:fillRef>
          <a:effectRef idx="0">
            <a:scrgbClr r="0" g="0" b="0"/>
          </a:effectRef>
          <a:fontRef idx="minor"/>
        </p:style>
      </p:sp>
      <p:sp>
        <p:nvSpPr>
          <p:cNvPr id="125" name="CustomShape 2"/>
          <p:cNvSpPr/>
          <p:nvPr/>
        </p:nvSpPr>
        <p:spPr>
          <a:xfrm flipV="1">
            <a:off x="0" y="5778360"/>
            <a:ext cx="12191520" cy="50400"/>
          </a:xfrm>
          <a:prstGeom prst="rect">
            <a:avLst/>
          </a:prstGeom>
          <a:solidFill>
            <a:srgbClr val="FFCC00"/>
          </a:solidFill>
          <a:ln w="9360">
            <a:noFill/>
          </a:ln>
        </p:spPr>
        <p:style>
          <a:lnRef idx="0">
            <a:scrgbClr r="0" g="0" b="0"/>
          </a:lnRef>
          <a:fillRef idx="0">
            <a:scrgbClr r="0" g="0" b="0"/>
          </a:fillRef>
          <a:effectRef idx="0">
            <a:scrgbClr r="0" g="0" b="0"/>
          </a:effectRef>
          <a:fontRef idx="minor"/>
        </p:style>
      </p:sp>
      <p:pic>
        <p:nvPicPr>
          <p:cNvPr id="126" name="Picture 10"/>
          <p:cNvPicPr/>
          <p:nvPr/>
        </p:nvPicPr>
        <p:blipFill>
          <a:blip r:embed="rId14"/>
          <a:stretch/>
        </p:blipFill>
        <p:spPr>
          <a:xfrm>
            <a:off x="10934880" y="237960"/>
            <a:ext cx="996960" cy="747720"/>
          </a:xfrm>
          <a:prstGeom prst="rect">
            <a:avLst/>
          </a:prstGeom>
          <a:ln>
            <a:noFill/>
          </a:ln>
        </p:spPr>
      </p:pic>
      <p:pic>
        <p:nvPicPr>
          <p:cNvPr id="127" name="Picture 8"/>
          <p:cNvPicPr/>
          <p:nvPr/>
        </p:nvPicPr>
        <p:blipFill>
          <a:blip r:embed="rId15"/>
          <a:stretch/>
        </p:blipFill>
        <p:spPr>
          <a:xfrm>
            <a:off x="9330240" y="6462000"/>
            <a:ext cx="2428800" cy="154440"/>
          </a:xfrm>
          <a:prstGeom prst="rect">
            <a:avLst/>
          </a:prstGeom>
          <a:ln>
            <a:noFill/>
          </a:ln>
        </p:spPr>
      </p:pic>
      <p:pic>
        <p:nvPicPr>
          <p:cNvPr id="128" name="Picture 11"/>
          <p:cNvPicPr/>
          <p:nvPr/>
        </p:nvPicPr>
        <p:blipFill>
          <a:blip r:embed="rId16"/>
          <a:stretch/>
        </p:blipFill>
        <p:spPr>
          <a:xfrm>
            <a:off x="389280" y="6138360"/>
            <a:ext cx="2321760" cy="469800"/>
          </a:xfrm>
          <a:prstGeom prst="rect">
            <a:avLst/>
          </a:prstGeom>
          <a:ln>
            <a:noFill/>
          </a:ln>
        </p:spPr>
      </p:pic>
      <p:sp>
        <p:nvSpPr>
          <p:cNvPr id="129" name="PlaceHolder 3"/>
          <p:cNvSpPr>
            <a:spLocks noGrp="1"/>
          </p:cNvSpPr>
          <p:nvPr>
            <p:ph type="title"/>
          </p:nvPr>
        </p:nvSpPr>
        <p:spPr>
          <a:xfrm>
            <a:off x="1522080" y="455760"/>
            <a:ext cx="10362720" cy="1142640"/>
          </a:xfrm>
          <a:prstGeom prst="rect">
            <a:avLst/>
          </a:prstGeom>
        </p:spPr>
        <p:txBody>
          <a:bodyPr lIns="90000" tIns="45000" rIns="90000" bIns="45000"/>
          <a:lstStyle/>
          <a:p>
            <a:pPr algn="ctr">
              <a:lnSpc>
                <a:spcPct val="100000"/>
              </a:lnSpc>
            </a:pPr>
            <a:r>
              <a:rPr lang="en-US" sz="4400" strike="noStrike">
                <a:solidFill>
                  <a:srgbClr val="990000"/>
                </a:solidFill>
                <a:latin typeface="Calibri"/>
              </a:rPr>
              <a:t>Click to edit the title text formatClick to edit Master title style</a:t>
            </a:r>
            <a:endParaRPr/>
          </a:p>
        </p:txBody>
      </p:sp>
      <p:sp>
        <p:nvSpPr>
          <p:cNvPr id="130" name="PlaceHolder 4"/>
          <p:cNvSpPr>
            <a:spLocks noGrp="1"/>
          </p:cNvSpPr>
          <p:nvPr>
            <p:ph type="body"/>
          </p:nvPr>
        </p:nvSpPr>
        <p:spPr>
          <a:xfrm>
            <a:off x="609600" y="1604520"/>
            <a:ext cx="10972320" cy="3977280"/>
          </a:xfrm>
          <a:prstGeom prst="rect">
            <a:avLst/>
          </a:prstGeom>
        </p:spPr>
        <p:txBody>
          <a:bodyPr lIns="0" tIns="0" rIns="0" bIns="0"/>
          <a:lstStyle/>
          <a:p>
            <a:pPr>
              <a:buSzPct val="45000"/>
              <a:buFont typeface="StarSymbol"/>
              <a:buChar char=""/>
            </a:pPr>
            <a:r>
              <a:rPr lang="en-US" sz="3200">
                <a:latin typeface="Calibri"/>
              </a:rPr>
              <a:t>Click to edit the outline text format</a:t>
            </a:r>
            <a:endParaRPr/>
          </a:p>
          <a:p>
            <a:pPr lvl="1">
              <a:buSzPct val="75000"/>
              <a:buFont typeface="StarSymbol"/>
              <a:buChar char=""/>
            </a:pPr>
            <a:r>
              <a:rPr lang="en-US" sz="2400">
                <a:latin typeface="Calibri"/>
              </a:rPr>
              <a:t>Second Outline Level</a:t>
            </a:r>
            <a:endParaRPr/>
          </a:p>
          <a:p>
            <a:pPr lvl="2">
              <a:buSzPct val="45000"/>
              <a:buFont typeface="StarSymbol"/>
              <a:buChar char=""/>
            </a:pPr>
            <a:r>
              <a:rPr lang="en-US" sz="2000">
                <a:latin typeface="Calibri"/>
              </a:rPr>
              <a:t>Third Outline Level</a:t>
            </a:r>
            <a:endParaRPr/>
          </a:p>
          <a:p>
            <a:pPr lvl="3">
              <a:buSzPct val="75000"/>
              <a:buFont typeface="StarSymbol"/>
              <a:buChar char=""/>
            </a:pPr>
            <a:r>
              <a:rPr lang="en-US" sz="2000">
                <a:latin typeface="Calibri"/>
              </a:rPr>
              <a:t>Fourth Outline Level</a:t>
            </a:r>
            <a:endParaRPr/>
          </a:p>
          <a:p>
            <a:pPr lvl="4">
              <a:buSzPct val="45000"/>
              <a:buFont typeface="StarSymbol"/>
              <a:buChar char=""/>
            </a:pPr>
            <a:r>
              <a:rPr lang="en-US" sz="2000">
                <a:latin typeface="Calibri"/>
              </a:rPr>
              <a:t>Fifth Outline Level</a:t>
            </a:r>
            <a:endParaRPr/>
          </a:p>
          <a:p>
            <a:pPr lvl="5">
              <a:buSzPct val="45000"/>
              <a:buFont typeface="StarSymbol"/>
              <a:buChar char=""/>
            </a:pPr>
            <a:r>
              <a:rPr lang="en-US" sz="2000">
                <a:latin typeface="Calibri"/>
              </a:rPr>
              <a:t>Sixth Outline Level</a:t>
            </a:r>
            <a:endParaRPr/>
          </a:p>
          <a:p>
            <a:pPr lvl="6">
              <a:buSzPct val="45000"/>
              <a:buFont typeface="StarSymbol"/>
              <a:buChar char=""/>
            </a:pPr>
            <a:r>
              <a:rPr lang="en-US" sz="2000">
                <a:latin typeface="Calibri"/>
              </a:rPr>
              <a:t>Seventh Outline Level</a:t>
            </a:r>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19.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https://www.youtube.com/watch?v=1LxmmF88fDw&amp;t=257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13C0B9-4C88-4683-8C28-02DB30063913}"/>
              </a:ext>
            </a:extLst>
          </p:cNvPr>
          <p:cNvSpPr txBox="1"/>
          <p:nvPr/>
        </p:nvSpPr>
        <p:spPr>
          <a:xfrm>
            <a:off x="1155700" y="69850"/>
            <a:ext cx="10198100" cy="400110"/>
          </a:xfrm>
          <a:prstGeom prst="rect">
            <a:avLst/>
          </a:prstGeom>
          <a:noFill/>
        </p:spPr>
        <p:txBody>
          <a:bodyPr wrap="square" rtlCol="0">
            <a:spAutoFit/>
          </a:bodyPr>
          <a:lstStyle/>
          <a:p>
            <a:pPr algn="ctr"/>
            <a:r>
              <a:rPr lang="en-US" sz="2000" dirty="0"/>
              <a:t>ITP-450: High Performance Computing in Applied Machine Learning  </a:t>
            </a:r>
          </a:p>
        </p:txBody>
      </p:sp>
      <p:sp>
        <p:nvSpPr>
          <p:cNvPr id="4" name="TextBox 3">
            <a:extLst>
              <a:ext uri="{FF2B5EF4-FFF2-40B4-BE49-F238E27FC236}">
                <a16:creationId xmlns:a16="http://schemas.microsoft.com/office/drawing/2014/main" id="{BCFE8BBB-E467-49EC-89CE-36C9ECF01923}"/>
              </a:ext>
            </a:extLst>
          </p:cNvPr>
          <p:cNvSpPr txBox="1"/>
          <p:nvPr/>
        </p:nvSpPr>
        <p:spPr>
          <a:xfrm>
            <a:off x="1546763" y="2969915"/>
            <a:ext cx="8756439" cy="2580194"/>
          </a:xfrm>
          <a:prstGeom prst="rect">
            <a:avLst/>
          </a:prstGeom>
          <a:noFill/>
        </p:spPr>
        <p:txBody>
          <a:bodyPr wrap="square" lIns="91440" tIns="45720" rIns="91440" bIns="45720" rtlCol="0" anchor="t">
            <a:spAutoFit/>
          </a:bodyPr>
          <a:lstStyle/>
          <a:p>
            <a:pPr algn="ctr">
              <a:lnSpc>
                <a:spcPct val="150000"/>
              </a:lnSpc>
            </a:pPr>
            <a:r>
              <a:rPr lang="en-US" sz="2800" dirty="0"/>
              <a:t>Hao Ji</a:t>
            </a:r>
          </a:p>
          <a:p>
            <a:pPr algn="ctr">
              <a:lnSpc>
                <a:spcPct val="150000"/>
              </a:lnSpc>
            </a:pPr>
            <a:r>
              <a:rPr lang="en-US" sz="1600" dirty="0"/>
              <a:t>Data Scientist</a:t>
            </a:r>
          </a:p>
          <a:p>
            <a:pPr algn="ctr">
              <a:lnSpc>
                <a:spcPct val="150000"/>
              </a:lnSpc>
            </a:pPr>
            <a:r>
              <a:rPr lang="en-US" sz="1600" dirty="0"/>
              <a:t>Center for Advanced Research Computing</a:t>
            </a:r>
          </a:p>
          <a:p>
            <a:pPr algn="ctr">
              <a:lnSpc>
                <a:spcPct val="150000"/>
              </a:lnSpc>
            </a:pPr>
            <a:endParaRPr lang="en-US" sz="1600" dirty="0"/>
          </a:p>
          <a:p>
            <a:pPr algn="ctr">
              <a:lnSpc>
                <a:spcPct val="150000"/>
              </a:lnSpc>
            </a:pPr>
            <a:endParaRPr lang="en-US" sz="1600" dirty="0"/>
          </a:p>
          <a:p>
            <a:pPr algn="ctr">
              <a:lnSpc>
                <a:spcPct val="150000"/>
              </a:lnSpc>
            </a:pPr>
            <a:r>
              <a:rPr lang="en-US" dirty="0"/>
              <a:t>Email: </a:t>
            </a:r>
            <a:r>
              <a:rPr lang="en-US" dirty="0" err="1"/>
              <a:t>haoji@usc.edu</a:t>
            </a:r>
            <a:endParaRPr lang="en-US" sz="2000" dirty="0"/>
          </a:p>
        </p:txBody>
      </p:sp>
      <p:cxnSp>
        <p:nvCxnSpPr>
          <p:cNvPr id="5" name="Straight Connector 4">
            <a:extLst>
              <a:ext uri="{FF2B5EF4-FFF2-40B4-BE49-F238E27FC236}">
                <a16:creationId xmlns:a16="http://schemas.microsoft.com/office/drawing/2014/main" id="{B91F25F7-D282-4D4B-82C7-3EB6112B0472}"/>
              </a:ext>
            </a:extLst>
          </p:cNvPr>
          <p:cNvCxnSpPr>
            <a:cxnSpLocks/>
          </p:cNvCxnSpPr>
          <p:nvPr/>
        </p:nvCxnSpPr>
        <p:spPr>
          <a:xfrm>
            <a:off x="578137" y="2846094"/>
            <a:ext cx="1100819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9A5B27A-952A-8860-0A91-C0F594B5429B}"/>
              </a:ext>
            </a:extLst>
          </p:cNvPr>
          <p:cNvSpPr txBox="1"/>
          <p:nvPr/>
        </p:nvSpPr>
        <p:spPr>
          <a:xfrm>
            <a:off x="996950" y="2052363"/>
            <a:ext cx="10198100" cy="646331"/>
          </a:xfrm>
          <a:prstGeom prst="rect">
            <a:avLst/>
          </a:prstGeom>
          <a:noFill/>
        </p:spPr>
        <p:txBody>
          <a:bodyPr wrap="square" rtlCol="0">
            <a:spAutoFit/>
          </a:bodyPr>
          <a:lstStyle/>
          <a:p>
            <a:pPr algn="ctr"/>
            <a:r>
              <a:rPr lang="nn-NO" sz="3600" dirty="0" err="1"/>
              <a:t>Introduction</a:t>
            </a:r>
            <a:r>
              <a:rPr lang="nn-NO" sz="3600" dirty="0"/>
              <a:t> to </a:t>
            </a:r>
            <a:r>
              <a:rPr lang="nn-NO" sz="3600" dirty="0" err="1"/>
              <a:t>Neural</a:t>
            </a:r>
            <a:r>
              <a:rPr lang="nn-NO" sz="3600" dirty="0"/>
              <a:t> Networks</a:t>
            </a:r>
            <a:endParaRPr lang="en-US" sz="3600" dirty="0"/>
          </a:p>
        </p:txBody>
      </p:sp>
      <p:cxnSp>
        <p:nvCxnSpPr>
          <p:cNvPr id="12" name="Straight Connector 11">
            <a:extLst>
              <a:ext uri="{FF2B5EF4-FFF2-40B4-BE49-F238E27FC236}">
                <a16:creationId xmlns:a16="http://schemas.microsoft.com/office/drawing/2014/main" id="{DA1AF566-12FE-4CF7-F464-AF01054A44CA}"/>
              </a:ext>
            </a:extLst>
          </p:cNvPr>
          <p:cNvCxnSpPr>
            <a:cxnSpLocks/>
          </p:cNvCxnSpPr>
          <p:nvPr/>
        </p:nvCxnSpPr>
        <p:spPr>
          <a:xfrm>
            <a:off x="703036" y="564559"/>
            <a:ext cx="1067069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75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60851" y="75321"/>
            <a:ext cx="8783149" cy="613487"/>
          </a:xfrm>
          <a:prstGeom prst="rect">
            <a:avLst/>
          </a:prstGeom>
          <a:noFill/>
          <a:ln>
            <a:noFill/>
          </a:ln>
        </p:spPr>
        <p:txBody>
          <a:bodyPr lIns="90000" tIns="45000" rIns="90000" bIns="45000"/>
          <a:lstStyle/>
          <a:p>
            <a:r>
              <a:rPr lang="en-US" sz="3600" dirty="0">
                <a:latin typeface="Arial"/>
              </a:rPr>
              <a:t>Neural Networks</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30E40D37-3C40-6533-D4A8-88E93F73D50D}"/>
              </a:ext>
            </a:extLst>
          </p:cNvPr>
          <p:cNvSpPr/>
          <p:nvPr/>
        </p:nvSpPr>
        <p:spPr>
          <a:xfrm>
            <a:off x="1072931" y="2323579"/>
            <a:ext cx="599090" cy="58191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0.4</a:t>
            </a:r>
          </a:p>
        </p:txBody>
      </p:sp>
      <p:sp>
        <p:nvSpPr>
          <p:cNvPr id="3" name="Oval 2">
            <a:extLst>
              <a:ext uri="{FF2B5EF4-FFF2-40B4-BE49-F238E27FC236}">
                <a16:creationId xmlns:a16="http://schemas.microsoft.com/office/drawing/2014/main" id="{F19AA9D1-3E9C-AD88-5ACD-284B42880DD3}"/>
              </a:ext>
            </a:extLst>
          </p:cNvPr>
          <p:cNvSpPr/>
          <p:nvPr/>
        </p:nvSpPr>
        <p:spPr>
          <a:xfrm>
            <a:off x="2831318" y="1478706"/>
            <a:ext cx="588579" cy="605086"/>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0.5</a:t>
            </a:r>
          </a:p>
        </p:txBody>
      </p:sp>
      <p:sp>
        <p:nvSpPr>
          <p:cNvPr id="4" name="Oval 3">
            <a:extLst>
              <a:ext uri="{FF2B5EF4-FFF2-40B4-BE49-F238E27FC236}">
                <a16:creationId xmlns:a16="http://schemas.microsoft.com/office/drawing/2014/main" id="{2E54BB0B-516B-8501-B5ED-4CA71D064295}"/>
              </a:ext>
            </a:extLst>
          </p:cNvPr>
          <p:cNvSpPr/>
          <p:nvPr/>
        </p:nvSpPr>
        <p:spPr>
          <a:xfrm>
            <a:off x="2798565" y="2687484"/>
            <a:ext cx="588579" cy="56100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0.2</a:t>
            </a:r>
          </a:p>
        </p:txBody>
      </p:sp>
      <p:sp>
        <p:nvSpPr>
          <p:cNvPr id="5" name="Oval 4">
            <a:extLst>
              <a:ext uri="{FF2B5EF4-FFF2-40B4-BE49-F238E27FC236}">
                <a16:creationId xmlns:a16="http://schemas.microsoft.com/office/drawing/2014/main" id="{2321B27A-B111-163B-E158-C821595523DD}"/>
              </a:ext>
            </a:extLst>
          </p:cNvPr>
          <p:cNvSpPr/>
          <p:nvPr/>
        </p:nvSpPr>
        <p:spPr>
          <a:xfrm>
            <a:off x="4735434" y="2347757"/>
            <a:ext cx="670471" cy="63353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0.89</a:t>
            </a:r>
          </a:p>
        </p:txBody>
      </p:sp>
      <p:cxnSp>
        <p:nvCxnSpPr>
          <p:cNvPr id="6" name="Straight Connector 5">
            <a:extLst>
              <a:ext uri="{FF2B5EF4-FFF2-40B4-BE49-F238E27FC236}">
                <a16:creationId xmlns:a16="http://schemas.microsoft.com/office/drawing/2014/main" id="{D4026629-5BD0-5765-7641-1E4DB1981FB0}"/>
              </a:ext>
            </a:extLst>
          </p:cNvPr>
          <p:cNvCxnSpPr>
            <a:cxnSpLocks/>
            <a:stCxn id="2" idx="6"/>
            <a:endCxn id="3" idx="2"/>
          </p:cNvCxnSpPr>
          <p:nvPr/>
        </p:nvCxnSpPr>
        <p:spPr>
          <a:xfrm flipV="1">
            <a:off x="1672021" y="1781249"/>
            <a:ext cx="1159297" cy="833286"/>
          </a:xfrm>
          <a:prstGeom prst="line">
            <a:avLst/>
          </a:prstGeom>
        </p:spPr>
        <p:style>
          <a:lnRef idx="1">
            <a:schemeClr val="accent5"/>
          </a:lnRef>
          <a:fillRef idx="0">
            <a:schemeClr val="accent5"/>
          </a:fillRef>
          <a:effectRef idx="0">
            <a:schemeClr val="accent5"/>
          </a:effectRef>
          <a:fontRef idx="minor">
            <a:schemeClr val="tx1"/>
          </a:fontRef>
        </p:style>
      </p:cxnSp>
      <p:cxnSp>
        <p:nvCxnSpPr>
          <p:cNvPr id="7" name="Straight Connector 6">
            <a:extLst>
              <a:ext uri="{FF2B5EF4-FFF2-40B4-BE49-F238E27FC236}">
                <a16:creationId xmlns:a16="http://schemas.microsoft.com/office/drawing/2014/main" id="{544C4FA7-46F4-B9C7-5EF6-2A1A86F165C7}"/>
              </a:ext>
            </a:extLst>
          </p:cNvPr>
          <p:cNvCxnSpPr>
            <a:cxnSpLocks/>
            <a:stCxn id="2" idx="6"/>
            <a:endCxn id="4" idx="2"/>
          </p:cNvCxnSpPr>
          <p:nvPr/>
        </p:nvCxnSpPr>
        <p:spPr>
          <a:xfrm>
            <a:off x="1672021" y="2614535"/>
            <a:ext cx="1126544" cy="35345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86CE42F-BFF3-A2FC-4B27-83369D31B163}"/>
              </a:ext>
            </a:extLst>
          </p:cNvPr>
          <p:cNvCxnSpPr>
            <a:cxnSpLocks/>
            <a:stCxn id="2" idx="6"/>
          </p:cNvCxnSpPr>
          <p:nvPr/>
        </p:nvCxnSpPr>
        <p:spPr>
          <a:xfrm>
            <a:off x="1672021" y="2614535"/>
            <a:ext cx="1192049" cy="153048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0F77833-6582-D2C1-D2A3-278E00488ABB}"/>
              </a:ext>
            </a:extLst>
          </p:cNvPr>
          <p:cNvCxnSpPr>
            <a:cxnSpLocks/>
            <a:stCxn id="2" idx="6"/>
          </p:cNvCxnSpPr>
          <p:nvPr/>
        </p:nvCxnSpPr>
        <p:spPr>
          <a:xfrm>
            <a:off x="1672021" y="2614535"/>
            <a:ext cx="1192049" cy="2808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78EE4F0-07C7-4001-13CA-80B3B8661E09}"/>
              </a:ext>
            </a:extLst>
          </p:cNvPr>
          <p:cNvCxnSpPr>
            <a:cxnSpLocks/>
            <a:endCxn id="3" idx="2"/>
          </p:cNvCxnSpPr>
          <p:nvPr/>
        </p:nvCxnSpPr>
        <p:spPr>
          <a:xfrm flipV="1">
            <a:off x="1622629" y="1781249"/>
            <a:ext cx="1208689" cy="1840454"/>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1" name="Straight Connector 10">
            <a:extLst>
              <a:ext uri="{FF2B5EF4-FFF2-40B4-BE49-F238E27FC236}">
                <a16:creationId xmlns:a16="http://schemas.microsoft.com/office/drawing/2014/main" id="{7C89720B-945A-CD86-E565-6B63DEA63FA6}"/>
              </a:ext>
            </a:extLst>
          </p:cNvPr>
          <p:cNvCxnSpPr>
            <a:cxnSpLocks/>
            <a:endCxn id="4" idx="2"/>
          </p:cNvCxnSpPr>
          <p:nvPr/>
        </p:nvCxnSpPr>
        <p:spPr>
          <a:xfrm flipV="1">
            <a:off x="1672021" y="2967987"/>
            <a:ext cx="1126544" cy="714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E8A4830-F155-817E-271E-F87D8A4DC7ED}"/>
              </a:ext>
            </a:extLst>
          </p:cNvPr>
          <p:cNvCxnSpPr>
            <a:cxnSpLocks/>
          </p:cNvCxnSpPr>
          <p:nvPr/>
        </p:nvCxnSpPr>
        <p:spPr>
          <a:xfrm>
            <a:off x="1672021" y="3682563"/>
            <a:ext cx="1192049" cy="4624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B2242D7-035B-23F6-3A40-FDAA32EBCB91}"/>
              </a:ext>
            </a:extLst>
          </p:cNvPr>
          <p:cNvCxnSpPr>
            <a:cxnSpLocks/>
          </p:cNvCxnSpPr>
          <p:nvPr/>
        </p:nvCxnSpPr>
        <p:spPr>
          <a:xfrm>
            <a:off x="1672021" y="3682563"/>
            <a:ext cx="1192049" cy="1740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81C963-CDD2-EA29-2A09-814A7F9A0EC0}"/>
              </a:ext>
            </a:extLst>
          </p:cNvPr>
          <p:cNvCxnSpPr>
            <a:cxnSpLocks/>
            <a:endCxn id="3" idx="2"/>
          </p:cNvCxnSpPr>
          <p:nvPr/>
        </p:nvCxnSpPr>
        <p:spPr>
          <a:xfrm flipV="1">
            <a:off x="1633139" y="1781249"/>
            <a:ext cx="1198179" cy="2906601"/>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7" name="Straight Connector 16">
            <a:extLst>
              <a:ext uri="{FF2B5EF4-FFF2-40B4-BE49-F238E27FC236}">
                <a16:creationId xmlns:a16="http://schemas.microsoft.com/office/drawing/2014/main" id="{18F938E8-130E-8657-6F59-830AA61CA37E}"/>
              </a:ext>
            </a:extLst>
          </p:cNvPr>
          <p:cNvCxnSpPr>
            <a:cxnSpLocks/>
            <a:endCxn id="4" idx="2"/>
          </p:cNvCxnSpPr>
          <p:nvPr/>
        </p:nvCxnSpPr>
        <p:spPr>
          <a:xfrm flipV="1">
            <a:off x="1682531" y="2967987"/>
            <a:ext cx="1116034" cy="1780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F5FC6E5-F06F-E574-AAEC-601587BC3598}"/>
              </a:ext>
            </a:extLst>
          </p:cNvPr>
          <p:cNvCxnSpPr>
            <a:cxnSpLocks/>
          </p:cNvCxnSpPr>
          <p:nvPr/>
        </p:nvCxnSpPr>
        <p:spPr>
          <a:xfrm flipH="1">
            <a:off x="1682531" y="4145018"/>
            <a:ext cx="1181539" cy="603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C617242-4B61-0481-8D13-2F85BD1292F1}"/>
              </a:ext>
            </a:extLst>
          </p:cNvPr>
          <p:cNvCxnSpPr>
            <a:cxnSpLocks/>
          </p:cNvCxnSpPr>
          <p:nvPr/>
        </p:nvCxnSpPr>
        <p:spPr>
          <a:xfrm>
            <a:off x="1682531" y="4748710"/>
            <a:ext cx="1181539" cy="673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4DDE852-4027-1460-A3A5-DA395819D101}"/>
              </a:ext>
            </a:extLst>
          </p:cNvPr>
          <p:cNvCxnSpPr>
            <a:cxnSpLocks/>
            <a:stCxn id="3" idx="6"/>
            <a:endCxn id="5" idx="2"/>
          </p:cNvCxnSpPr>
          <p:nvPr/>
        </p:nvCxnSpPr>
        <p:spPr>
          <a:xfrm>
            <a:off x="3419897" y="1781249"/>
            <a:ext cx="1315537" cy="883274"/>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5B52DB6-EF94-A913-1E9F-3AD07D25DB76}"/>
              </a:ext>
            </a:extLst>
          </p:cNvPr>
          <p:cNvCxnSpPr>
            <a:cxnSpLocks/>
            <a:stCxn id="5" idx="2"/>
            <a:endCxn id="4" idx="6"/>
          </p:cNvCxnSpPr>
          <p:nvPr/>
        </p:nvCxnSpPr>
        <p:spPr>
          <a:xfrm flipH="1">
            <a:off x="3387144" y="2664523"/>
            <a:ext cx="1348290" cy="303464"/>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A9B4710F-70A2-8E77-62F6-7220E7816F27}"/>
              </a:ext>
            </a:extLst>
          </p:cNvPr>
          <p:cNvCxnSpPr>
            <a:cxnSpLocks/>
            <a:stCxn id="5" idx="2"/>
            <a:endCxn id="36" idx="6"/>
          </p:cNvCxnSpPr>
          <p:nvPr/>
        </p:nvCxnSpPr>
        <p:spPr>
          <a:xfrm flipH="1">
            <a:off x="3403521" y="2664523"/>
            <a:ext cx="1331913" cy="1452525"/>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B6E8E3E6-A94F-6636-F33B-98ADFED8FFEF}"/>
              </a:ext>
            </a:extLst>
          </p:cNvPr>
          <p:cNvCxnSpPr>
            <a:cxnSpLocks/>
            <a:stCxn id="5" idx="2"/>
            <a:endCxn id="37" idx="6"/>
          </p:cNvCxnSpPr>
          <p:nvPr/>
        </p:nvCxnSpPr>
        <p:spPr>
          <a:xfrm flipH="1">
            <a:off x="3401942" y="2664523"/>
            <a:ext cx="1333492" cy="2739889"/>
          </a:xfrm>
          <a:prstGeom prst="line">
            <a:avLst/>
          </a:prstGeom>
          <a:ln w="28575"/>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08B970D2-3D76-2207-A5C9-AB9F7278A745}"/>
              </a:ext>
            </a:extLst>
          </p:cNvPr>
          <p:cNvSpPr txBox="1"/>
          <p:nvPr/>
        </p:nvSpPr>
        <p:spPr>
          <a:xfrm>
            <a:off x="2872647" y="5902228"/>
            <a:ext cx="503664" cy="307777"/>
          </a:xfrm>
          <a:prstGeom prst="rect">
            <a:avLst/>
          </a:prstGeom>
          <a:noFill/>
        </p:spPr>
        <p:txBody>
          <a:bodyPr wrap="none" rtlCol="0">
            <a:spAutoFit/>
          </a:bodyPr>
          <a:lstStyle/>
          <a:p>
            <a:r>
              <a:rPr lang="en-US" dirty="0"/>
              <a:t>A_1</a:t>
            </a:r>
          </a:p>
        </p:txBody>
      </p:sp>
      <p:pic>
        <p:nvPicPr>
          <p:cNvPr id="25" name="Picture 24" descr="Diagram&#10;&#10;Description automatically generated">
            <a:extLst>
              <a:ext uri="{FF2B5EF4-FFF2-40B4-BE49-F238E27FC236}">
                <a16:creationId xmlns:a16="http://schemas.microsoft.com/office/drawing/2014/main" id="{D525720F-EEF3-DA94-6625-38D9D41332DE}"/>
              </a:ext>
            </a:extLst>
          </p:cNvPr>
          <p:cNvPicPr>
            <a:picLocks noChangeAspect="1"/>
          </p:cNvPicPr>
          <p:nvPr/>
        </p:nvPicPr>
        <p:blipFill rotWithShape="1">
          <a:blip r:embed="rId2"/>
          <a:srcRect l="50775" t="11821"/>
          <a:stretch/>
        </p:blipFill>
        <p:spPr>
          <a:xfrm>
            <a:off x="6582568" y="1131977"/>
            <a:ext cx="2762820" cy="1773514"/>
          </a:xfrm>
          <a:prstGeom prst="rect">
            <a:avLst/>
          </a:prstGeom>
        </p:spPr>
      </p:pic>
      <p:pic>
        <p:nvPicPr>
          <p:cNvPr id="26" name="Picture 25">
            <a:extLst>
              <a:ext uri="{FF2B5EF4-FFF2-40B4-BE49-F238E27FC236}">
                <a16:creationId xmlns:a16="http://schemas.microsoft.com/office/drawing/2014/main" id="{6D0EA95C-2229-5991-E7D8-27093D2E8FE4}"/>
              </a:ext>
            </a:extLst>
          </p:cNvPr>
          <p:cNvPicPr>
            <a:picLocks noChangeAspect="1"/>
          </p:cNvPicPr>
          <p:nvPr/>
        </p:nvPicPr>
        <p:blipFill>
          <a:blip r:embed="rId3"/>
          <a:stretch>
            <a:fillRect/>
          </a:stretch>
        </p:blipFill>
        <p:spPr>
          <a:xfrm>
            <a:off x="9432061" y="1124210"/>
            <a:ext cx="2255442" cy="1797804"/>
          </a:xfrm>
          <a:prstGeom prst="rect">
            <a:avLst/>
          </a:prstGeom>
        </p:spPr>
      </p:pic>
      <p:sp>
        <p:nvSpPr>
          <p:cNvPr id="27" name="Oval 26">
            <a:extLst>
              <a:ext uri="{FF2B5EF4-FFF2-40B4-BE49-F238E27FC236}">
                <a16:creationId xmlns:a16="http://schemas.microsoft.com/office/drawing/2014/main" id="{58F3F329-6F56-AEF1-C0EF-A7356BD8F2CA}"/>
              </a:ext>
            </a:extLst>
          </p:cNvPr>
          <p:cNvSpPr/>
          <p:nvPr/>
        </p:nvSpPr>
        <p:spPr>
          <a:xfrm>
            <a:off x="1074244" y="3387764"/>
            <a:ext cx="599090" cy="58191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0.2</a:t>
            </a:r>
          </a:p>
        </p:txBody>
      </p:sp>
      <p:sp>
        <p:nvSpPr>
          <p:cNvPr id="28" name="Oval 27">
            <a:extLst>
              <a:ext uri="{FF2B5EF4-FFF2-40B4-BE49-F238E27FC236}">
                <a16:creationId xmlns:a16="http://schemas.microsoft.com/office/drawing/2014/main" id="{B46081DE-CD8D-6F4C-91AB-777FAFA95BF0}"/>
              </a:ext>
            </a:extLst>
          </p:cNvPr>
          <p:cNvSpPr/>
          <p:nvPr/>
        </p:nvSpPr>
        <p:spPr>
          <a:xfrm>
            <a:off x="1096636" y="4479146"/>
            <a:ext cx="599090" cy="58191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0.1</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0CEB895-29E6-64F1-0FB5-10C4CED35A96}"/>
                  </a:ext>
                </a:extLst>
              </p:cNvPr>
              <p:cNvSpPr txBox="1"/>
              <p:nvPr/>
            </p:nvSpPr>
            <p:spPr>
              <a:xfrm>
                <a:off x="3829918" y="1936314"/>
                <a:ext cx="554126" cy="3621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11</m:t>
                          </m:r>
                        </m:sub>
                        <m:sup>
                          <m:r>
                            <a:rPr lang="en-US" b="0" i="1" smtClean="0">
                              <a:latin typeface="Cambria Math" panose="02040503050406030204" pitchFamily="18" charset="0"/>
                            </a:rPr>
                            <m:t>[2]</m:t>
                          </m:r>
                        </m:sup>
                      </m:sSubSup>
                    </m:oMath>
                  </m:oMathPara>
                </a14:m>
                <a:endParaRPr lang="en-US" dirty="0"/>
              </a:p>
            </p:txBody>
          </p:sp>
        </mc:Choice>
        <mc:Fallback xmlns="">
          <p:sp>
            <p:nvSpPr>
              <p:cNvPr id="29" name="TextBox 28">
                <a:extLst>
                  <a:ext uri="{FF2B5EF4-FFF2-40B4-BE49-F238E27FC236}">
                    <a16:creationId xmlns:a16="http://schemas.microsoft.com/office/drawing/2014/main" id="{70CEB895-29E6-64F1-0FB5-10C4CED35A96}"/>
                  </a:ext>
                </a:extLst>
              </p:cNvPr>
              <p:cNvSpPr txBox="1">
                <a:spLocks noRot="1" noChangeAspect="1" noMove="1" noResize="1" noEditPoints="1" noAdjustHandles="1" noChangeArrowheads="1" noChangeShapeType="1" noTextEdit="1"/>
              </p:cNvSpPr>
              <p:nvPr/>
            </p:nvSpPr>
            <p:spPr>
              <a:xfrm>
                <a:off x="3829918" y="1936314"/>
                <a:ext cx="554126" cy="362150"/>
              </a:xfrm>
              <a:prstGeom prst="rect">
                <a:avLst/>
              </a:prstGeom>
              <a:blipFill>
                <a:blip r:embed="rId4"/>
                <a:stretch>
                  <a:fillRect r="-2222"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D0B8A82-495E-7AD2-4F5A-CEFCAFBD7C4C}"/>
                  </a:ext>
                </a:extLst>
              </p:cNvPr>
              <p:cNvSpPr txBox="1"/>
              <p:nvPr/>
            </p:nvSpPr>
            <p:spPr>
              <a:xfrm>
                <a:off x="3554773" y="3581705"/>
                <a:ext cx="554126" cy="3634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13</m:t>
                          </m:r>
                        </m:sub>
                        <m:sup>
                          <m:r>
                            <a:rPr lang="en-US" b="0" i="1" smtClean="0">
                              <a:latin typeface="Cambria Math" panose="02040503050406030204" pitchFamily="18" charset="0"/>
                            </a:rPr>
                            <m:t>[2]</m:t>
                          </m:r>
                        </m:sup>
                      </m:sSubSup>
                    </m:oMath>
                  </m:oMathPara>
                </a14:m>
                <a:endParaRPr lang="en-US" dirty="0"/>
              </a:p>
            </p:txBody>
          </p:sp>
        </mc:Choice>
        <mc:Fallback xmlns="">
          <p:sp>
            <p:nvSpPr>
              <p:cNvPr id="30" name="TextBox 29">
                <a:extLst>
                  <a:ext uri="{FF2B5EF4-FFF2-40B4-BE49-F238E27FC236}">
                    <a16:creationId xmlns:a16="http://schemas.microsoft.com/office/drawing/2014/main" id="{5D0B8A82-495E-7AD2-4F5A-CEFCAFBD7C4C}"/>
                  </a:ext>
                </a:extLst>
              </p:cNvPr>
              <p:cNvSpPr txBox="1">
                <a:spLocks noRot="1" noChangeAspect="1" noMove="1" noResize="1" noEditPoints="1" noAdjustHandles="1" noChangeArrowheads="1" noChangeShapeType="1" noTextEdit="1"/>
              </p:cNvSpPr>
              <p:nvPr/>
            </p:nvSpPr>
            <p:spPr>
              <a:xfrm>
                <a:off x="3554773" y="3581705"/>
                <a:ext cx="554126" cy="363497"/>
              </a:xfrm>
              <a:prstGeom prst="rect">
                <a:avLst/>
              </a:prstGeom>
              <a:blipFill>
                <a:blip r:embed="rId5"/>
                <a:stretch>
                  <a:fillRect r="-2222"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AB60E34-0AFC-10AC-1C61-0413EBDA3E2A}"/>
                  </a:ext>
                </a:extLst>
              </p:cNvPr>
              <p:cNvSpPr txBox="1"/>
              <p:nvPr/>
            </p:nvSpPr>
            <p:spPr>
              <a:xfrm>
                <a:off x="3620978" y="2663953"/>
                <a:ext cx="554126" cy="3624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12</m:t>
                          </m:r>
                        </m:sub>
                        <m:sup>
                          <m:r>
                            <a:rPr lang="en-US" b="0" i="1" smtClean="0">
                              <a:latin typeface="Cambria Math" panose="02040503050406030204" pitchFamily="18" charset="0"/>
                            </a:rPr>
                            <m:t>[2]</m:t>
                          </m:r>
                        </m:sup>
                      </m:sSubSup>
                    </m:oMath>
                  </m:oMathPara>
                </a14:m>
                <a:endParaRPr lang="en-US" dirty="0"/>
              </a:p>
            </p:txBody>
          </p:sp>
        </mc:Choice>
        <mc:Fallback xmlns="">
          <p:sp>
            <p:nvSpPr>
              <p:cNvPr id="31" name="TextBox 30">
                <a:extLst>
                  <a:ext uri="{FF2B5EF4-FFF2-40B4-BE49-F238E27FC236}">
                    <a16:creationId xmlns:a16="http://schemas.microsoft.com/office/drawing/2014/main" id="{BAB60E34-0AFC-10AC-1C61-0413EBDA3E2A}"/>
                  </a:ext>
                </a:extLst>
              </p:cNvPr>
              <p:cNvSpPr txBox="1">
                <a:spLocks noRot="1" noChangeAspect="1" noMove="1" noResize="1" noEditPoints="1" noAdjustHandles="1" noChangeArrowheads="1" noChangeShapeType="1" noTextEdit="1"/>
              </p:cNvSpPr>
              <p:nvPr/>
            </p:nvSpPr>
            <p:spPr>
              <a:xfrm>
                <a:off x="3620978" y="2663953"/>
                <a:ext cx="554126" cy="362407"/>
              </a:xfrm>
              <a:prstGeom prst="rect">
                <a:avLst/>
              </a:prstGeom>
              <a:blipFill>
                <a:blip r:embed="rId6"/>
                <a:stretch>
                  <a:fillRect r="-4545"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B75D74D-F895-A3F6-6E22-9303C3D50E08}"/>
                  </a:ext>
                </a:extLst>
              </p:cNvPr>
              <p:cNvSpPr txBox="1"/>
              <p:nvPr/>
            </p:nvSpPr>
            <p:spPr>
              <a:xfrm>
                <a:off x="6309059" y="4494640"/>
                <a:ext cx="5686276" cy="276999"/>
              </a:xfrm>
              <a:prstGeom prst="rect">
                <a:avLst/>
              </a:prstGeom>
              <a:noFill/>
            </p:spPr>
            <p:txBody>
              <a:bodyPr wrap="square" lIns="0" tIns="0" rIns="0" bIns="0" rtlCol="0">
                <a:spAutoFit/>
              </a:bodyPr>
              <a:lstStyle/>
              <a:p>
                <a:r>
                  <a:rPr lang="en-US" dirty="0"/>
                  <a:t>       </a:t>
                </a:r>
                <a14:m>
                  <m:oMath xmlns:m="http://schemas.openxmlformats.org/officeDocument/2006/math">
                    <m:r>
                      <a:rPr lang="en-US" b="0" i="1" smtClean="0">
                        <a:latin typeface="Cambria Math" panose="02040503050406030204" pitchFamily="18" charset="0"/>
                      </a:rPr>
                      <m:t>=0.3 ∗0.5+0.1 ∗0.2+0.2 ∗0.3+0.4 ∗0.9+  0.3</m:t>
                    </m:r>
                  </m:oMath>
                </a14:m>
                <a:endParaRPr lang="en-US" b="0" dirty="0"/>
              </a:p>
            </p:txBody>
          </p:sp>
        </mc:Choice>
        <mc:Fallback xmlns="">
          <p:sp>
            <p:nvSpPr>
              <p:cNvPr id="32" name="TextBox 31">
                <a:extLst>
                  <a:ext uri="{FF2B5EF4-FFF2-40B4-BE49-F238E27FC236}">
                    <a16:creationId xmlns:a16="http://schemas.microsoft.com/office/drawing/2014/main" id="{7B75D74D-F895-A3F6-6E22-9303C3D50E08}"/>
                  </a:ext>
                </a:extLst>
              </p:cNvPr>
              <p:cNvSpPr txBox="1">
                <a:spLocks noRot="1" noChangeAspect="1" noMove="1" noResize="1" noEditPoints="1" noAdjustHandles="1" noChangeArrowheads="1" noChangeShapeType="1" noTextEdit="1"/>
              </p:cNvSpPr>
              <p:nvPr/>
            </p:nvSpPr>
            <p:spPr>
              <a:xfrm>
                <a:off x="6309059" y="4494640"/>
                <a:ext cx="5686276" cy="276999"/>
              </a:xfrm>
              <a:prstGeom prst="rect">
                <a:avLst/>
              </a:prstGeom>
              <a:blipFill>
                <a:blip r:embed="rId7"/>
                <a:stretch>
                  <a:fillRect r="-668"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A30E93C-7D95-F3A2-D47A-1FEBEB40C132}"/>
                  </a:ext>
                </a:extLst>
              </p:cNvPr>
              <p:cNvSpPr txBox="1"/>
              <p:nvPr/>
            </p:nvSpPr>
            <p:spPr>
              <a:xfrm>
                <a:off x="6309059" y="4162166"/>
                <a:ext cx="4035335" cy="279628"/>
              </a:xfrm>
              <a:prstGeom prst="rect">
                <a:avLst/>
              </a:prstGeom>
              <a:noFill/>
            </p:spPr>
            <p:txBody>
              <a:bodyPr wrap="none" lIns="0" tIns="0" rIns="0" bIns="0" rtlCol="0">
                <a:spAutoFit/>
              </a:bodyPr>
              <a:lstStyle/>
              <a:p>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11</m:t>
                        </m:r>
                      </m:sub>
                      <m:sup>
                        <m:r>
                          <a:rPr lang="en-US" b="0" i="1" smtClean="0">
                            <a:latin typeface="Cambria Math" panose="02040503050406030204" pitchFamily="18" charset="0"/>
                          </a:rPr>
                          <m:t>[2]</m:t>
                        </m:r>
                      </m:sup>
                    </m:sSub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b="0" i="1" smtClean="0">
                            <a:latin typeface="Cambria Math" panose="02040503050406030204" pitchFamily="18" charset="0"/>
                          </a:rPr>
                          <m:t>12</m:t>
                        </m:r>
                      </m:sub>
                      <m:sup>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sup>
                    </m:sSubSup>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b="0" i="1" smtClean="0">
                            <a:latin typeface="Cambria Math" panose="02040503050406030204" pitchFamily="18" charset="0"/>
                          </a:rPr>
                          <m:t>2</m:t>
                        </m:r>
                      </m:sub>
                      <m:sup>
                        <m:r>
                          <a:rPr lang="en-US" i="1">
                            <a:latin typeface="Cambria Math" panose="02040503050406030204" pitchFamily="18" charset="0"/>
                          </a:rPr>
                          <m:t>[1]</m:t>
                        </m:r>
                      </m:sup>
                    </m:sSubSup>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b="0" i="1" smtClean="0">
                            <a:latin typeface="Cambria Math" panose="02040503050406030204" pitchFamily="18" charset="0"/>
                          </a:rPr>
                          <m:t>13</m:t>
                        </m:r>
                      </m:sub>
                      <m:sup>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sup>
                    </m:sSubSup>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b="0" i="1" smtClean="0">
                            <a:latin typeface="Cambria Math" panose="02040503050406030204" pitchFamily="18" charset="0"/>
                          </a:rPr>
                          <m:t>3</m:t>
                        </m:r>
                      </m:sub>
                      <m:sup>
                        <m:r>
                          <a:rPr lang="en-US" i="1">
                            <a:latin typeface="Cambria Math" panose="02040503050406030204" pitchFamily="18" charset="0"/>
                          </a:rPr>
                          <m:t>[1]</m:t>
                        </m:r>
                      </m:sup>
                    </m:sSubSup>
                    <m:r>
                      <a:rPr lang="en-US" b="0" i="0"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1</m:t>
                        </m:r>
                        <m:r>
                          <a:rPr lang="en-US" b="0" i="1" smtClean="0">
                            <a:latin typeface="Cambria Math" panose="02040503050406030204" pitchFamily="18" charset="0"/>
                          </a:rPr>
                          <m:t>4</m:t>
                        </m:r>
                      </m:sub>
                      <m:sup>
                        <m:r>
                          <a:rPr lang="en-US" i="1">
                            <a:latin typeface="Cambria Math" panose="02040503050406030204" pitchFamily="18" charset="0"/>
                          </a:rPr>
                          <m:t>[2]</m:t>
                        </m:r>
                      </m:sup>
                    </m:sSubSup>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b="0" i="1" smtClean="0">
                            <a:latin typeface="Cambria Math" panose="02040503050406030204" pitchFamily="18" charset="0"/>
                          </a:rPr>
                          <m:t>4</m:t>
                        </m:r>
                      </m:sub>
                      <m:sup>
                        <m:r>
                          <a:rPr lang="en-US" i="1">
                            <a:latin typeface="Cambria Math" panose="02040503050406030204" pitchFamily="18" charset="0"/>
                          </a:rPr>
                          <m:t>[1]</m:t>
                        </m:r>
                      </m:sup>
                    </m:sSubSup>
                    <m:r>
                      <a:rPr lang="en-US" b="0" i="0"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b="0" i="1" smtClean="0">
                            <a:latin typeface="Cambria Math" panose="02040503050406030204" pitchFamily="18" charset="0"/>
                          </a:rPr>
                          <m:t>1</m:t>
                        </m:r>
                      </m:sub>
                      <m:sup>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sup>
                    </m:sSubSup>
                  </m:oMath>
                </a14:m>
                <a:endParaRPr lang="en-US" b="0" dirty="0"/>
              </a:p>
            </p:txBody>
          </p:sp>
        </mc:Choice>
        <mc:Fallback xmlns="">
          <p:sp>
            <p:nvSpPr>
              <p:cNvPr id="33" name="TextBox 32">
                <a:extLst>
                  <a:ext uri="{FF2B5EF4-FFF2-40B4-BE49-F238E27FC236}">
                    <a16:creationId xmlns:a16="http://schemas.microsoft.com/office/drawing/2014/main" id="{1A30E93C-7D95-F3A2-D47A-1FEBEB40C132}"/>
                  </a:ext>
                </a:extLst>
              </p:cNvPr>
              <p:cNvSpPr txBox="1">
                <a:spLocks noRot="1" noChangeAspect="1" noMove="1" noResize="1" noEditPoints="1" noAdjustHandles="1" noChangeArrowheads="1" noChangeShapeType="1" noTextEdit="1"/>
              </p:cNvSpPr>
              <p:nvPr/>
            </p:nvSpPr>
            <p:spPr>
              <a:xfrm>
                <a:off x="6309059" y="4162166"/>
                <a:ext cx="4035335" cy="279628"/>
              </a:xfrm>
              <a:prstGeom prst="rect">
                <a:avLst/>
              </a:prstGeom>
              <a:blipFill>
                <a:blip r:embed="rId8"/>
                <a:stretch>
                  <a:fillRect l="-1881" t="-8696" r="-29154" b="-6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AF1745-3A4B-F2DF-B3FF-5C9A1C4E7016}"/>
                  </a:ext>
                </a:extLst>
              </p:cNvPr>
              <p:cNvSpPr txBox="1"/>
              <p:nvPr/>
            </p:nvSpPr>
            <p:spPr>
              <a:xfrm>
                <a:off x="3598291" y="4371499"/>
                <a:ext cx="554126" cy="3621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14</m:t>
                          </m:r>
                        </m:sub>
                        <m:sup>
                          <m:r>
                            <a:rPr lang="en-US" b="0" i="1" smtClean="0">
                              <a:latin typeface="Cambria Math" panose="02040503050406030204" pitchFamily="18" charset="0"/>
                            </a:rPr>
                            <m:t>[2]</m:t>
                          </m:r>
                        </m:sup>
                      </m:sSubSup>
                    </m:oMath>
                  </m:oMathPara>
                </a14:m>
                <a:endParaRPr lang="en-US" dirty="0"/>
              </a:p>
            </p:txBody>
          </p:sp>
        </mc:Choice>
        <mc:Fallback xmlns="">
          <p:sp>
            <p:nvSpPr>
              <p:cNvPr id="34" name="TextBox 33">
                <a:extLst>
                  <a:ext uri="{FF2B5EF4-FFF2-40B4-BE49-F238E27FC236}">
                    <a16:creationId xmlns:a16="http://schemas.microsoft.com/office/drawing/2014/main" id="{BBAF1745-3A4B-F2DF-B3FF-5C9A1C4E7016}"/>
                  </a:ext>
                </a:extLst>
              </p:cNvPr>
              <p:cNvSpPr txBox="1">
                <a:spLocks noRot="1" noChangeAspect="1" noMove="1" noResize="1" noEditPoints="1" noAdjustHandles="1" noChangeArrowheads="1" noChangeShapeType="1" noTextEdit="1"/>
              </p:cNvSpPr>
              <p:nvPr/>
            </p:nvSpPr>
            <p:spPr>
              <a:xfrm>
                <a:off x="3598291" y="4371499"/>
                <a:ext cx="554126" cy="362150"/>
              </a:xfrm>
              <a:prstGeom prst="rect">
                <a:avLst/>
              </a:prstGeom>
              <a:blipFill>
                <a:blip r:embed="rId9"/>
                <a:stretch>
                  <a:fillRect r="-45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05995BA-B4D2-5A05-8D45-4AB0849326FF}"/>
                  </a:ext>
                </a:extLst>
              </p:cNvPr>
              <p:cNvSpPr txBox="1"/>
              <p:nvPr/>
            </p:nvSpPr>
            <p:spPr>
              <a:xfrm>
                <a:off x="6309059" y="5158622"/>
                <a:ext cx="3805081" cy="3223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𝑍</m:t>
                              </m:r>
                            </m:e>
                            <m:sub>
                              <m:r>
                                <a:rPr lang="en-US" i="1">
                                  <a:latin typeface="Cambria Math" panose="02040503050406030204" pitchFamily="18" charset="0"/>
                                </a:rPr>
                                <m:t>1</m:t>
                              </m:r>
                            </m:sub>
                            <m:sup>
                              <m:r>
                                <a:rPr lang="en-US" i="1">
                                  <a:latin typeface="Cambria Math" panose="02040503050406030204" pitchFamily="18" charset="0"/>
                                </a:rPr>
                                <m:t>[2]</m:t>
                              </m:r>
                            </m:sup>
                          </m:sSubSup>
                        </m:e>
                      </m:d>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0.89</m:t>
                          </m:r>
                        </m:e>
                      </m:d>
                      <m:r>
                        <a:rPr lang="en-US" i="1">
                          <a:latin typeface="Cambria Math" panose="02040503050406030204" pitchFamily="18" charset="0"/>
                        </a:rPr>
                        <m:t>=</m:t>
                      </m:r>
                      <m:r>
                        <a:rPr lang="en-US" i="1">
                          <a:latin typeface="Cambria Math" panose="02040503050406030204" pitchFamily="18" charset="0"/>
                        </a:rPr>
                        <m:t>𝑅𝑒𝐿𝑈</m:t>
                      </m:r>
                      <m:d>
                        <m:dPr>
                          <m:ctrlPr>
                            <a:rPr lang="en-US" i="1">
                              <a:latin typeface="Cambria Math" panose="02040503050406030204" pitchFamily="18" charset="0"/>
                            </a:rPr>
                          </m:ctrlPr>
                        </m:dPr>
                        <m:e>
                          <m:r>
                            <a:rPr lang="en-US" i="1">
                              <a:latin typeface="Cambria Math" panose="02040503050406030204" pitchFamily="18" charset="0"/>
                            </a:rPr>
                            <m:t>0.89</m:t>
                          </m:r>
                        </m:e>
                      </m:d>
                      <m:r>
                        <a:rPr lang="en-US" i="1">
                          <a:latin typeface="Cambria Math" panose="02040503050406030204" pitchFamily="18" charset="0"/>
                        </a:rPr>
                        <m:t>=0.89</m:t>
                      </m:r>
                    </m:oMath>
                  </m:oMathPara>
                </a14:m>
                <a:endParaRPr lang="en-US" b="0" dirty="0"/>
              </a:p>
            </p:txBody>
          </p:sp>
        </mc:Choice>
        <mc:Fallback xmlns="">
          <p:sp>
            <p:nvSpPr>
              <p:cNvPr id="35" name="TextBox 34">
                <a:extLst>
                  <a:ext uri="{FF2B5EF4-FFF2-40B4-BE49-F238E27FC236}">
                    <a16:creationId xmlns:a16="http://schemas.microsoft.com/office/drawing/2014/main" id="{105995BA-B4D2-5A05-8D45-4AB0849326FF}"/>
                  </a:ext>
                </a:extLst>
              </p:cNvPr>
              <p:cNvSpPr txBox="1">
                <a:spLocks noRot="1" noChangeAspect="1" noMove="1" noResize="1" noEditPoints="1" noAdjustHandles="1" noChangeArrowheads="1" noChangeShapeType="1" noTextEdit="1"/>
              </p:cNvSpPr>
              <p:nvPr/>
            </p:nvSpPr>
            <p:spPr>
              <a:xfrm>
                <a:off x="6309059" y="5158622"/>
                <a:ext cx="3805081" cy="322396"/>
              </a:xfrm>
              <a:prstGeom prst="rect">
                <a:avLst/>
              </a:prstGeom>
              <a:blipFill>
                <a:blip r:embed="rId10"/>
                <a:stretch>
                  <a:fillRect l="-1329" r="-24252" b="-42308"/>
                </a:stretch>
              </a:blipFill>
            </p:spPr>
            <p:txBody>
              <a:bodyPr/>
              <a:lstStyle/>
              <a:p>
                <a:r>
                  <a:rPr lang="en-US">
                    <a:noFill/>
                  </a:rPr>
                  <a:t> </a:t>
                </a:r>
              </a:p>
            </p:txBody>
          </p:sp>
        </mc:Fallback>
      </mc:AlternateContent>
      <p:sp>
        <p:nvSpPr>
          <p:cNvPr id="36" name="Oval 35">
            <a:extLst>
              <a:ext uri="{FF2B5EF4-FFF2-40B4-BE49-F238E27FC236}">
                <a16:creationId xmlns:a16="http://schemas.microsoft.com/office/drawing/2014/main" id="{83C81FF9-2CB5-9DE3-FA61-D7ACAF9B5E78}"/>
              </a:ext>
            </a:extLst>
          </p:cNvPr>
          <p:cNvSpPr/>
          <p:nvPr/>
        </p:nvSpPr>
        <p:spPr>
          <a:xfrm>
            <a:off x="2814942" y="3836545"/>
            <a:ext cx="588579" cy="56100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0.3</a:t>
            </a:r>
          </a:p>
        </p:txBody>
      </p:sp>
      <p:sp>
        <p:nvSpPr>
          <p:cNvPr id="37" name="Oval 36">
            <a:extLst>
              <a:ext uri="{FF2B5EF4-FFF2-40B4-BE49-F238E27FC236}">
                <a16:creationId xmlns:a16="http://schemas.microsoft.com/office/drawing/2014/main" id="{DB6A6F7D-1C0C-34E3-5595-42FDFCFB1A05}"/>
              </a:ext>
            </a:extLst>
          </p:cNvPr>
          <p:cNvSpPr/>
          <p:nvPr/>
        </p:nvSpPr>
        <p:spPr>
          <a:xfrm>
            <a:off x="2813363" y="5123909"/>
            <a:ext cx="588579" cy="56100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0.9</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B3A3B52-BC4B-A1F7-0E2E-20FF8DC62DCF}"/>
                  </a:ext>
                </a:extLst>
              </p:cNvPr>
              <p:cNvSpPr txBox="1"/>
              <p:nvPr/>
            </p:nvSpPr>
            <p:spPr>
              <a:xfrm>
                <a:off x="2898435" y="1112793"/>
                <a:ext cx="513859" cy="3621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oMath>
                  </m:oMathPara>
                </a14:m>
                <a:endParaRPr lang="en-US" dirty="0"/>
              </a:p>
            </p:txBody>
          </p:sp>
        </mc:Choice>
        <mc:Fallback xmlns="">
          <p:sp>
            <p:nvSpPr>
              <p:cNvPr id="38" name="TextBox 37">
                <a:extLst>
                  <a:ext uri="{FF2B5EF4-FFF2-40B4-BE49-F238E27FC236}">
                    <a16:creationId xmlns:a16="http://schemas.microsoft.com/office/drawing/2014/main" id="{2B3A3B52-BC4B-A1F7-0E2E-20FF8DC62DCF}"/>
                  </a:ext>
                </a:extLst>
              </p:cNvPr>
              <p:cNvSpPr txBox="1">
                <a:spLocks noRot="1" noChangeAspect="1" noMove="1" noResize="1" noEditPoints="1" noAdjustHandles="1" noChangeArrowheads="1" noChangeShapeType="1" noTextEdit="1"/>
              </p:cNvSpPr>
              <p:nvPr/>
            </p:nvSpPr>
            <p:spPr>
              <a:xfrm>
                <a:off x="2898435" y="1112793"/>
                <a:ext cx="513859" cy="362150"/>
              </a:xfrm>
              <a:prstGeom prst="rect">
                <a:avLst/>
              </a:prstGeom>
              <a:blipFill>
                <a:blip r:embed="rId11"/>
                <a:stretch>
                  <a:fillRect r="-2439"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65F3149-D210-AF94-0D42-D7159A07A046}"/>
                  </a:ext>
                </a:extLst>
              </p:cNvPr>
              <p:cNvSpPr txBox="1"/>
              <p:nvPr/>
            </p:nvSpPr>
            <p:spPr>
              <a:xfrm>
                <a:off x="2850722" y="2326691"/>
                <a:ext cx="513859" cy="371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2</m:t>
                          </m:r>
                        </m:sub>
                        <m:sup>
                          <m:r>
                            <a:rPr lang="en-US" b="0" i="1" smtClean="0">
                              <a:latin typeface="Cambria Math" panose="02040503050406030204" pitchFamily="18" charset="0"/>
                            </a:rPr>
                            <m:t>[1]</m:t>
                          </m:r>
                        </m:sup>
                      </m:sSubSup>
                    </m:oMath>
                  </m:oMathPara>
                </a14:m>
                <a:endParaRPr lang="en-US" dirty="0"/>
              </a:p>
            </p:txBody>
          </p:sp>
        </mc:Choice>
        <mc:Fallback xmlns="">
          <p:sp>
            <p:nvSpPr>
              <p:cNvPr id="39" name="TextBox 38">
                <a:extLst>
                  <a:ext uri="{FF2B5EF4-FFF2-40B4-BE49-F238E27FC236}">
                    <a16:creationId xmlns:a16="http://schemas.microsoft.com/office/drawing/2014/main" id="{965F3149-D210-AF94-0D42-D7159A07A046}"/>
                  </a:ext>
                </a:extLst>
              </p:cNvPr>
              <p:cNvSpPr txBox="1">
                <a:spLocks noRot="1" noChangeAspect="1" noMove="1" noResize="1" noEditPoints="1" noAdjustHandles="1" noChangeArrowheads="1" noChangeShapeType="1" noTextEdit="1"/>
              </p:cNvSpPr>
              <p:nvPr/>
            </p:nvSpPr>
            <p:spPr>
              <a:xfrm>
                <a:off x="2850722" y="2326691"/>
                <a:ext cx="513859" cy="371961"/>
              </a:xfrm>
              <a:prstGeom prst="rect">
                <a:avLst/>
              </a:prstGeom>
              <a:blipFill>
                <a:blip r:embed="rId12"/>
                <a:stretch>
                  <a:fillRect r="-2439"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21773B6-11D3-C824-A58C-BCCC44EA697A}"/>
                  </a:ext>
                </a:extLst>
              </p:cNvPr>
              <p:cNvSpPr txBox="1"/>
              <p:nvPr/>
            </p:nvSpPr>
            <p:spPr>
              <a:xfrm>
                <a:off x="2873267" y="3474226"/>
                <a:ext cx="513859" cy="371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3</m:t>
                          </m:r>
                        </m:sub>
                        <m:sup>
                          <m:r>
                            <a:rPr lang="en-US" b="0" i="1" smtClean="0">
                              <a:latin typeface="Cambria Math" panose="02040503050406030204" pitchFamily="18" charset="0"/>
                            </a:rPr>
                            <m:t>[1]</m:t>
                          </m:r>
                        </m:sup>
                      </m:sSubSup>
                    </m:oMath>
                  </m:oMathPara>
                </a14:m>
                <a:endParaRPr lang="en-US" dirty="0"/>
              </a:p>
            </p:txBody>
          </p:sp>
        </mc:Choice>
        <mc:Fallback xmlns="">
          <p:sp>
            <p:nvSpPr>
              <p:cNvPr id="40" name="TextBox 39">
                <a:extLst>
                  <a:ext uri="{FF2B5EF4-FFF2-40B4-BE49-F238E27FC236}">
                    <a16:creationId xmlns:a16="http://schemas.microsoft.com/office/drawing/2014/main" id="{621773B6-11D3-C824-A58C-BCCC44EA697A}"/>
                  </a:ext>
                </a:extLst>
              </p:cNvPr>
              <p:cNvSpPr txBox="1">
                <a:spLocks noRot="1" noChangeAspect="1" noMove="1" noResize="1" noEditPoints="1" noAdjustHandles="1" noChangeArrowheads="1" noChangeShapeType="1" noTextEdit="1"/>
              </p:cNvSpPr>
              <p:nvPr/>
            </p:nvSpPr>
            <p:spPr>
              <a:xfrm>
                <a:off x="2873267" y="3474226"/>
                <a:ext cx="513859" cy="371961"/>
              </a:xfrm>
              <a:prstGeom prst="rect">
                <a:avLst/>
              </a:prstGeom>
              <a:blipFill>
                <a:blip r:embed="rId13"/>
                <a:stretch>
                  <a:fillRect r="-2439"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BC3E0C9-7C85-2931-86EE-20F15AED8B12}"/>
                  </a:ext>
                </a:extLst>
              </p:cNvPr>
              <p:cNvSpPr txBox="1"/>
              <p:nvPr/>
            </p:nvSpPr>
            <p:spPr>
              <a:xfrm>
                <a:off x="2863681" y="4765714"/>
                <a:ext cx="513859" cy="371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4</m:t>
                          </m:r>
                        </m:sub>
                        <m:sup>
                          <m:r>
                            <a:rPr lang="en-US" b="0" i="1" smtClean="0">
                              <a:latin typeface="Cambria Math" panose="02040503050406030204" pitchFamily="18" charset="0"/>
                            </a:rPr>
                            <m:t>[1]</m:t>
                          </m:r>
                        </m:sup>
                      </m:sSubSup>
                    </m:oMath>
                  </m:oMathPara>
                </a14:m>
                <a:endParaRPr lang="en-US" dirty="0"/>
              </a:p>
            </p:txBody>
          </p:sp>
        </mc:Choice>
        <mc:Fallback xmlns="">
          <p:sp>
            <p:nvSpPr>
              <p:cNvPr id="41" name="TextBox 40">
                <a:extLst>
                  <a:ext uri="{FF2B5EF4-FFF2-40B4-BE49-F238E27FC236}">
                    <a16:creationId xmlns:a16="http://schemas.microsoft.com/office/drawing/2014/main" id="{FBC3E0C9-7C85-2931-86EE-20F15AED8B12}"/>
                  </a:ext>
                </a:extLst>
              </p:cNvPr>
              <p:cNvSpPr txBox="1">
                <a:spLocks noRot="1" noChangeAspect="1" noMove="1" noResize="1" noEditPoints="1" noAdjustHandles="1" noChangeArrowheads="1" noChangeShapeType="1" noTextEdit="1"/>
              </p:cNvSpPr>
              <p:nvPr/>
            </p:nvSpPr>
            <p:spPr>
              <a:xfrm>
                <a:off x="2863681" y="4765714"/>
                <a:ext cx="513859" cy="371961"/>
              </a:xfrm>
              <a:prstGeom prst="rect">
                <a:avLst/>
              </a:prstGeom>
              <a:blipFill>
                <a:blip r:embed="rId14"/>
                <a:stretch>
                  <a:fillRect r="-2439" b="-20000"/>
                </a:stretch>
              </a:blipFill>
            </p:spPr>
            <p:txBody>
              <a:bodyPr/>
              <a:lstStyle/>
              <a:p>
                <a:r>
                  <a:rPr lang="en-US">
                    <a:noFill/>
                  </a:rPr>
                  <a:t> </a:t>
                </a:r>
              </a:p>
            </p:txBody>
          </p:sp>
        </mc:Fallback>
      </mc:AlternateContent>
      <p:sp>
        <p:nvSpPr>
          <p:cNvPr id="42" name="Rectangle 41">
            <a:extLst>
              <a:ext uri="{FF2B5EF4-FFF2-40B4-BE49-F238E27FC236}">
                <a16:creationId xmlns:a16="http://schemas.microsoft.com/office/drawing/2014/main" id="{B26E93DC-382C-15D0-287A-6320E2C5BA5F}"/>
              </a:ext>
            </a:extLst>
          </p:cNvPr>
          <p:cNvSpPr/>
          <p:nvPr/>
        </p:nvSpPr>
        <p:spPr>
          <a:xfrm>
            <a:off x="6042326" y="4078384"/>
            <a:ext cx="5953009" cy="150019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Oval 42">
            <a:extLst>
              <a:ext uri="{FF2B5EF4-FFF2-40B4-BE49-F238E27FC236}">
                <a16:creationId xmlns:a16="http://schemas.microsoft.com/office/drawing/2014/main" id="{224EF8F0-990F-9F0A-1C41-3DD19E2BD97B}"/>
              </a:ext>
            </a:extLst>
          </p:cNvPr>
          <p:cNvSpPr/>
          <p:nvPr/>
        </p:nvSpPr>
        <p:spPr>
          <a:xfrm>
            <a:off x="4720213" y="3268699"/>
            <a:ext cx="670471" cy="63353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2</a:t>
            </a:r>
          </a:p>
        </p:txBody>
      </p:sp>
      <p:sp>
        <p:nvSpPr>
          <p:cNvPr id="44" name="Oval 43">
            <a:extLst>
              <a:ext uri="{FF2B5EF4-FFF2-40B4-BE49-F238E27FC236}">
                <a16:creationId xmlns:a16="http://schemas.microsoft.com/office/drawing/2014/main" id="{83B052D4-7FBB-CB98-5A09-6D808564DE4D}"/>
              </a:ext>
            </a:extLst>
          </p:cNvPr>
          <p:cNvSpPr/>
          <p:nvPr/>
        </p:nvSpPr>
        <p:spPr>
          <a:xfrm>
            <a:off x="4708834" y="4177875"/>
            <a:ext cx="670471" cy="63353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3</a:t>
            </a:r>
          </a:p>
        </p:txBody>
      </p:sp>
      <p:cxnSp>
        <p:nvCxnSpPr>
          <p:cNvPr id="45" name="Straight Connector 44">
            <a:extLst>
              <a:ext uri="{FF2B5EF4-FFF2-40B4-BE49-F238E27FC236}">
                <a16:creationId xmlns:a16="http://schemas.microsoft.com/office/drawing/2014/main" id="{39CFBD34-4C37-6868-5AF1-CD242AEE8BC7}"/>
              </a:ext>
            </a:extLst>
          </p:cNvPr>
          <p:cNvCxnSpPr>
            <a:cxnSpLocks/>
            <a:stCxn id="3" idx="6"/>
            <a:endCxn id="43" idx="2"/>
          </p:cNvCxnSpPr>
          <p:nvPr/>
        </p:nvCxnSpPr>
        <p:spPr>
          <a:xfrm>
            <a:off x="3419897" y="1781249"/>
            <a:ext cx="1300316" cy="1804216"/>
          </a:xfrm>
          <a:prstGeom prst="line">
            <a:avLst/>
          </a:prstGeom>
        </p:spPr>
        <p:style>
          <a:lnRef idx="1">
            <a:schemeClr val="accent5"/>
          </a:lnRef>
          <a:fillRef idx="0">
            <a:schemeClr val="accent5"/>
          </a:fillRef>
          <a:effectRef idx="0">
            <a:schemeClr val="accent5"/>
          </a:effectRef>
          <a:fontRef idx="minor">
            <a:schemeClr val="tx1"/>
          </a:fontRef>
        </p:style>
      </p:cxnSp>
      <p:cxnSp>
        <p:nvCxnSpPr>
          <p:cNvPr id="46" name="Straight Connector 45">
            <a:extLst>
              <a:ext uri="{FF2B5EF4-FFF2-40B4-BE49-F238E27FC236}">
                <a16:creationId xmlns:a16="http://schemas.microsoft.com/office/drawing/2014/main" id="{CE77258D-16D2-0BE6-C4AB-691A510B924A}"/>
              </a:ext>
            </a:extLst>
          </p:cNvPr>
          <p:cNvCxnSpPr>
            <a:cxnSpLocks/>
            <a:stCxn id="3" idx="6"/>
            <a:endCxn id="44" idx="2"/>
          </p:cNvCxnSpPr>
          <p:nvPr/>
        </p:nvCxnSpPr>
        <p:spPr>
          <a:xfrm>
            <a:off x="3419897" y="1781249"/>
            <a:ext cx="1288937" cy="2713392"/>
          </a:xfrm>
          <a:prstGeom prst="line">
            <a:avLst/>
          </a:prstGeom>
        </p:spPr>
        <p:style>
          <a:lnRef idx="1">
            <a:schemeClr val="accent5"/>
          </a:lnRef>
          <a:fillRef idx="0">
            <a:schemeClr val="accent5"/>
          </a:fillRef>
          <a:effectRef idx="0">
            <a:schemeClr val="accent5"/>
          </a:effectRef>
          <a:fontRef idx="minor">
            <a:schemeClr val="tx1"/>
          </a:fontRef>
        </p:style>
      </p:cxnSp>
      <p:cxnSp>
        <p:nvCxnSpPr>
          <p:cNvPr id="47" name="Straight Connector 46">
            <a:extLst>
              <a:ext uri="{FF2B5EF4-FFF2-40B4-BE49-F238E27FC236}">
                <a16:creationId xmlns:a16="http://schemas.microsoft.com/office/drawing/2014/main" id="{7D795860-3A04-C392-EA02-FFB6A84CC087}"/>
              </a:ext>
            </a:extLst>
          </p:cNvPr>
          <p:cNvCxnSpPr>
            <a:cxnSpLocks/>
            <a:stCxn id="4" idx="6"/>
            <a:endCxn id="43" idx="2"/>
          </p:cNvCxnSpPr>
          <p:nvPr/>
        </p:nvCxnSpPr>
        <p:spPr>
          <a:xfrm>
            <a:off x="3387144" y="2967987"/>
            <a:ext cx="1333069" cy="617478"/>
          </a:xfrm>
          <a:prstGeom prst="line">
            <a:avLst/>
          </a:prstGeom>
        </p:spPr>
        <p:style>
          <a:lnRef idx="1">
            <a:schemeClr val="accent5"/>
          </a:lnRef>
          <a:fillRef idx="0">
            <a:schemeClr val="accent5"/>
          </a:fillRef>
          <a:effectRef idx="0">
            <a:schemeClr val="accent5"/>
          </a:effectRef>
          <a:fontRef idx="minor">
            <a:schemeClr val="tx1"/>
          </a:fontRef>
        </p:style>
      </p:cxnSp>
      <p:cxnSp>
        <p:nvCxnSpPr>
          <p:cNvPr id="48" name="Straight Connector 47">
            <a:extLst>
              <a:ext uri="{FF2B5EF4-FFF2-40B4-BE49-F238E27FC236}">
                <a16:creationId xmlns:a16="http://schemas.microsoft.com/office/drawing/2014/main" id="{689818F2-D5EC-DEC0-143A-D14A0B254B40}"/>
              </a:ext>
            </a:extLst>
          </p:cNvPr>
          <p:cNvCxnSpPr>
            <a:cxnSpLocks/>
            <a:stCxn id="4" idx="6"/>
            <a:endCxn id="44" idx="2"/>
          </p:cNvCxnSpPr>
          <p:nvPr/>
        </p:nvCxnSpPr>
        <p:spPr>
          <a:xfrm>
            <a:off x="3387144" y="2967987"/>
            <a:ext cx="1321690" cy="1526654"/>
          </a:xfrm>
          <a:prstGeom prst="line">
            <a:avLst/>
          </a:prstGeom>
        </p:spPr>
        <p:style>
          <a:lnRef idx="1">
            <a:schemeClr val="accent5"/>
          </a:lnRef>
          <a:fillRef idx="0">
            <a:schemeClr val="accent5"/>
          </a:fillRef>
          <a:effectRef idx="0">
            <a:schemeClr val="accent5"/>
          </a:effectRef>
          <a:fontRef idx="minor">
            <a:schemeClr val="tx1"/>
          </a:fontRef>
        </p:style>
      </p:cxnSp>
      <p:cxnSp>
        <p:nvCxnSpPr>
          <p:cNvPr id="49" name="Straight Connector 48">
            <a:extLst>
              <a:ext uri="{FF2B5EF4-FFF2-40B4-BE49-F238E27FC236}">
                <a16:creationId xmlns:a16="http://schemas.microsoft.com/office/drawing/2014/main" id="{0CED095E-14CC-5394-DB07-05E7AB49B746}"/>
              </a:ext>
            </a:extLst>
          </p:cNvPr>
          <p:cNvCxnSpPr>
            <a:cxnSpLocks/>
            <a:stCxn id="36" idx="6"/>
            <a:endCxn id="44" idx="2"/>
          </p:cNvCxnSpPr>
          <p:nvPr/>
        </p:nvCxnSpPr>
        <p:spPr>
          <a:xfrm>
            <a:off x="3403521" y="4117048"/>
            <a:ext cx="1305313" cy="377593"/>
          </a:xfrm>
          <a:prstGeom prst="line">
            <a:avLst/>
          </a:prstGeom>
        </p:spPr>
        <p:style>
          <a:lnRef idx="1">
            <a:schemeClr val="accent5"/>
          </a:lnRef>
          <a:fillRef idx="0">
            <a:schemeClr val="accent5"/>
          </a:fillRef>
          <a:effectRef idx="0">
            <a:schemeClr val="accent5"/>
          </a:effectRef>
          <a:fontRef idx="minor">
            <a:schemeClr val="tx1"/>
          </a:fontRef>
        </p:style>
      </p:cxnSp>
      <p:cxnSp>
        <p:nvCxnSpPr>
          <p:cNvPr id="50" name="Straight Connector 49">
            <a:extLst>
              <a:ext uri="{FF2B5EF4-FFF2-40B4-BE49-F238E27FC236}">
                <a16:creationId xmlns:a16="http://schemas.microsoft.com/office/drawing/2014/main" id="{526C39B2-43D4-F99C-008D-01E455E5CC34}"/>
              </a:ext>
            </a:extLst>
          </p:cNvPr>
          <p:cNvCxnSpPr>
            <a:cxnSpLocks/>
            <a:stCxn id="37" idx="6"/>
            <a:endCxn id="43" idx="2"/>
          </p:cNvCxnSpPr>
          <p:nvPr/>
        </p:nvCxnSpPr>
        <p:spPr>
          <a:xfrm flipV="1">
            <a:off x="3401942" y="3585465"/>
            <a:ext cx="1318271" cy="1818947"/>
          </a:xfrm>
          <a:prstGeom prst="line">
            <a:avLst/>
          </a:prstGeom>
        </p:spPr>
        <p:style>
          <a:lnRef idx="1">
            <a:schemeClr val="accent5"/>
          </a:lnRef>
          <a:fillRef idx="0">
            <a:schemeClr val="accent5"/>
          </a:fillRef>
          <a:effectRef idx="0">
            <a:schemeClr val="accent5"/>
          </a:effectRef>
          <a:fontRef idx="minor">
            <a:schemeClr val="tx1"/>
          </a:fontRef>
        </p:style>
      </p:cxnSp>
      <p:cxnSp>
        <p:nvCxnSpPr>
          <p:cNvPr id="51" name="Straight Connector 50">
            <a:extLst>
              <a:ext uri="{FF2B5EF4-FFF2-40B4-BE49-F238E27FC236}">
                <a16:creationId xmlns:a16="http://schemas.microsoft.com/office/drawing/2014/main" id="{0B99E348-76F0-DA95-1602-2C46FFECF1C2}"/>
              </a:ext>
            </a:extLst>
          </p:cNvPr>
          <p:cNvCxnSpPr>
            <a:cxnSpLocks/>
            <a:stCxn id="37" idx="6"/>
            <a:endCxn id="44" idx="2"/>
          </p:cNvCxnSpPr>
          <p:nvPr/>
        </p:nvCxnSpPr>
        <p:spPr>
          <a:xfrm flipV="1">
            <a:off x="3401942" y="4494641"/>
            <a:ext cx="1306892" cy="909771"/>
          </a:xfrm>
          <a:prstGeom prst="line">
            <a:avLst/>
          </a:prstGeom>
        </p:spPr>
        <p:style>
          <a:lnRef idx="1">
            <a:schemeClr val="accent5"/>
          </a:lnRef>
          <a:fillRef idx="0">
            <a:schemeClr val="accent5"/>
          </a:fillRef>
          <a:effectRef idx="0">
            <a:schemeClr val="accent5"/>
          </a:effectRef>
          <a:fontRef idx="minor">
            <a:schemeClr val="tx1"/>
          </a:fontRef>
        </p:style>
      </p:cxnSp>
      <p:cxnSp>
        <p:nvCxnSpPr>
          <p:cNvPr id="52" name="Straight Connector 51">
            <a:extLst>
              <a:ext uri="{FF2B5EF4-FFF2-40B4-BE49-F238E27FC236}">
                <a16:creationId xmlns:a16="http://schemas.microsoft.com/office/drawing/2014/main" id="{AB770329-AA4F-C17A-AB03-A16EEA8DE13E}"/>
              </a:ext>
            </a:extLst>
          </p:cNvPr>
          <p:cNvCxnSpPr>
            <a:cxnSpLocks/>
            <a:stCxn id="36" idx="6"/>
          </p:cNvCxnSpPr>
          <p:nvPr/>
        </p:nvCxnSpPr>
        <p:spPr>
          <a:xfrm flipV="1">
            <a:off x="3403521" y="3585465"/>
            <a:ext cx="1316692" cy="531583"/>
          </a:xfrm>
          <a:prstGeom prst="line">
            <a:avLst/>
          </a:prstGeom>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618472-B7CD-979A-C8FE-73644734808E}"/>
                  </a:ext>
                </a:extLst>
              </p:cNvPr>
              <p:cNvSpPr txBox="1"/>
              <p:nvPr/>
            </p:nvSpPr>
            <p:spPr>
              <a:xfrm>
                <a:off x="6309059" y="4845614"/>
                <a:ext cx="4873534" cy="215444"/>
              </a:xfrm>
              <a:prstGeom prst="rect">
                <a:avLst/>
              </a:prstGeom>
              <a:noFill/>
            </p:spPr>
            <p:txBody>
              <a:bodyPr wrap="square" lIns="0" tIns="0" rIns="0" bIns="0" rtlCol="0">
                <a:spAutoFit/>
              </a:bodyPr>
              <a:lstStyle/>
              <a:p>
                <a:r>
                  <a:rPr lang="en-US" dirty="0"/>
                  <a:t>       </a:t>
                </a:r>
                <a14:m>
                  <m:oMath xmlns:m="http://schemas.openxmlformats.org/officeDocument/2006/math">
                    <m:r>
                      <a:rPr lang="en-US" b="0" i="1" smtClean="0">
                        <a:latin typeface="Cambria Math" panose="02040503050406030204" pitchFamily="18" charset="0"/>
                      </a:rPr>
                      <m:t>=0.89</m:t>
                    </m:r>
                  </m:oMath>
                </a14:m>
                <a:endParaRPr lang="en-US" b="0" dirty="0"/>
              </a:p>
            </p:txBody>
          </p:sp>
        </mc:Choice>
        <mc:Fallback xmlns="">
          <p:sp>
            <p:nvSpPr>
              <p:cNvPr id="53" name="TextBox 52">
                <a:extLst>
                  <a:ext uri="{FF2B5EF4-FFF2-40B4-BE49-F238E27FC236}">
                    <a16:creationId xmlns:a16="http://schemas.microsoft.com/office/drawing/2014/main" id="{44618472-B7CD-979A-C8FE-73644734808E}"/>
                  </a:ext>
                </a:extLst>
              </p:cNvPr>
              <p:cNvSpPr txBox="1">
                <a:spLocks noRot="1" noChangeAspect="1" noMove="1" noResize="1" noEditPoints="1" noAdjustHandles="1" noChangeArrowheads="1" noChangeShapeType="1" noTextEdit="1"/>
              </p:cNvSpPr>
              <p:nvPr/>
            </p:nvSpPr>
            <p:spPr>
              <a:xfrm>
                <a:off x="6309059" y="4845614"/>
                <a:ext cx="4873534" cy="215444"/>
              </a:xfrm>
              <a:prstGeom prst="rect">
                <a:avLst/>
              </a:prstGeom>
              <a:blipFill>
                <a:blip r:embed="rId15"/>
                <a:stretch>
                  <a:fillRect b="-38889"/>
                </a:stretch>
              </a:blipFill>
            </p:spPr>
            <p:txBody>
              <a:bodyPr/>
              <a:lstStyle/>
              <a:p>
                <a:r>
                  <a:rPr lang="en-US">
                    <a:noFill/>
                  </a:rPr>
                  <a:t> </a:t>
                </a:r>
              </a:p>
            </p:txBody>
          </p:sp>
        </mc:Fallback>
      </mc:AlternateContent>
    </p:spTree>
    <p:extLst>
      <p:ext uri="{BB962C8B-B14F-4D97-AF65-F5344CB8AC3E}">
        <p14:creationId xmlns:p14="http://schemas.microsoft.com/office/powerpoint/2010/main" val="1646049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60851" y="75321"/>
            <a:ext cx="8783149" cy="613487"/>
          </a:xfrm>
          <a:prstGeom prst="rect">
            <a:avLst/>
          </a:prstGeom>
          <a:noFill/>
          <a:ln>
            <a:noFill/>
          </a:ln>
        </p:spPr>
        <p:txBody>
          <a:bodyPr lIns="90000" tIns="45000" rIns="90000" bIns="45000"/>
          <a:lstStyle/>
          <a:p>
            <a:r>
              <a:rPr lang="en-US" sz="3600" dirty="0">
                <a:latin typeface="Arial"/>
              </a:rPr>
              <a:t>Neural Networks</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BF89E93-D675-54BA-1FE6-EB6C827A0F0D}"/>
              </a:ext>
            </a:extLst>
          </p:cNvPr>
          <p:cNvSpPr txBox="1"/>
          <p:nvPr/>
        </p:nvSpPr>
        <p:spPr>
          <a:xfrm>
            <a:off x="348274" y="1160180"/>
            <a:ext cx="11238644" cy="3170099"/>
          </a:xfrm>
          <a:prstGeom prst="rect">
            <a:avLst/>
          </a:prstGeom>
          <a:noFill/>
        </p:spPr>
        <p:txBody>
          <a:bodyPr wrap="square" rtlCol="0">
            <a:spAutoFit/>
          </a:bodyPr>
          <a:lstStyle/>
          <a:p>
            <a:r>
              <a:rPr lang="en-US" sz="2000" dirty="0"/>
              <a:t>Three steps to training a neural network</a:t>
            </a:r>
          </a:p>
          <a:p>
            <a:endParaRPr lang="en-US" sz="2000" dirty="0"/>
          </a:p>
          <a:p>
            <a:r>
              <a:rPr lang="en-US" sz="2000" dirty="0"/>
              <a:t>1 </a:t>
            </a:r>
            <a:r>
              <a:rPr lang="en-US" sz="2000" dirty="0">
                <a:solidFill>
                  <a:srgbClr val="FF0000"/>
                </a:solidFill>
              </a:rPr>
              <a:t>Forward propagation</a:t>
            </a:r>
            <a:r>
              <a:rPr lang="en-US" sz="2000" dirty="0"/>
              <a:t>: push example through the network to get a predicted output</a:t>
            </a:r>
          </a:p>
          <a:p>
            <a:endParaRPr lang="en-US" sz="2000" dirty="0"/>
          </a:p>
          <a:p>
            <a:endParaRPr lang="en-US" sz="2000" dirty="0"/>
          </a:p>
          <a:p>
            <a:r>
              <a:rPr lang="en-US" sz="2000" dirty="0"/>
              <a:t>2 </a:t>
            </a:r>
            <a:r>
              <a:rPr lang="en-US" sz="2000" dirty="0">
                <a:solidFill>
                  <a:srgbClr val="92D050"/>
                </a:solidFill>
              </a:rPr>
              <a:t>Compute the cost</a:t>
            </a:r>
            <a:r>
              <a:rPr lang="en-US" sz="2000" dirty="0"/>
              <a:t>: calculate the difference between predicted output and actual data</a:t>
            </a:r>
          </a:p>
          <a:p>
            <a:endParaRPr lang="en-US" sz="2000" dirty="0"/>
          </a:p>
          <a:p>
            <a:endParaRPr lang="en-US" sz="2000" dirty="0"/>
          </a:p>
          <a:p>
            <a:r>
              <a:rPr lang="en-US" sz="2000" dirty="0"/>
              <a:t>3 </a:t>
            </a:r>
            <a:r>
              <a:rPr lang="en-US" sz="2000" dirty="0">
                <a:solidFill>
                  <a:srgbClr val="00B0F0"/>
                </a:solidFill>
              </a:rPr>
              <a:t>Backward propagation</a:t>
            </a:r>
            <a:r>
              <a:rPr lang="en-US" sz="2000" dirty="0"/>
              <a:t>: push back the derivative of the error and apply to each weight, such that next time it will result in a lower error </a:t>
            </a:r>
          </a:p>
        </p:txBody>
      </p:sp>
    </p:spTree>
    <p:extLst>
      <p:ext uri="{BB962C8B-B14F-4D97-AF65-F5344CB8AC3E}">
        <p14:creationId xmlns:p14="http://schemas.microsoft.com/office/powerpoint/2010/main" val="2735445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60851" y="75321"/>
            <a:ext cx="8783149" cy="613487"/>
          </a:xfrm>
          <a:prstGeom prst="rect">
            <a:avLst/>
          </a:prstGeom>
          <a:noFill/>
          <a:ln>
            <a:noFill/>
          </a:ln>
        </p:spPr>
        <p:txBody>
          <a:bodyPr lIns="90000" tIns="45000" rIns="90000" bIns="45000"/>
          <a:lstStyle/>
          <a:p>
            <a:r>
              <a:rPr lang="en-US" sz="3600" dirty="0">
                <a:latin typeface="Arial"/>
              </a:rPr>
              <a:t>Neural Networks</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Picture 1" descr="Diagram&#10;&#10;Description automatically generated">
            <a:extLst>
              <a:ext uri="{FF2B5EF4-FFF2-40B4-BE49-F238E27FC236}">
                <a16:creationId xmlns:a16="http://schemas.microsoft.com/office/drawing/2014/main" id="{33826BA4-7B36-6650-CF12-45EDFB3D104C}"/>
              </a:ext>
            </a:extLst>
          </p:cNvPr>
          <p:cNvPicPr>
            <a:picLocks noChangeAspect="1"/>
          </p:cNvPicPr>
          <p:nvPr/>
        </p:nvPicPr>
        <p:blipFill>
          <a:blip r:embed="rId2"/>
          <a:stretch>
            <a:fillRect/>
          </a:stretch>
        </p:blipFill>
        <p:spPr>
          <a:xfrm>
            <a:off x="84083" y="1405552"/>
            <a:ext cx="11887200" cy="3684803"/>
          </a:xfrm>
          <a:prstGeom prst="rect">
            <a:avLst/>
          </a:prstGeom>
        </p:spPr>
      </p:pic>
      <p:sp>
        <p:nvSpPr>
          <p:cNvPr id="3" name="TextBox 2">
            <a:extLst>
              <a:ext uri="{FF2B5EF4-FFF2-40B4-BE49-F238E27FC236}">
                <a16:creationId xmlns:a16="http://schemas.microsoft.com/office/drawing/2014/main" id="{4EA28D0D-B161-75EC-1FCF-882BC3FC1F64}"/>
              </a:ext>
            </a:extLst>
          </p:cNvPr>
          <p:cNvSpPr txBox="1"/>
          <p:nvPr/>
        </p:nvSpPr>
        <p:spPr>
          <a:xfrm>
            <a:off x="745628" y="5090355"/>
            <a:ext cx="10564110" cy="1015663"/>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The training pipeline consists of choosing the prediction model, the loss function and the optimizer.</a:t>
            </a:r>
          </a:p>
          <a:p>
            <a:r>
              <a:rPr lang="en-US" sz="2000" dirty="0">
                <a:latin typeface="Calibri" panose="020F0502020204030204" pitchFamily="34" charset="0"/>
                <a:cs typeface="Calibri" panose="020F0502020204030204" pitchFamily="34" charset="0"/>
              </a:rPr>
              <a:t> </a:t>
            </a:r>
          </a:p>
          <a:p>
            <a:r>
              <a:rPr lang="en-US" sz="2000" dirty="0">
                <a:latin typeface="Calibri" panose="020F0502020204030204" pitchFamily="34" charset="0"/>
                <a:cs typeface="Calibri" panose="020F0502020204030204" pitchFamily="34" charset="0"/>
              </a:rPr>
              <a:t>Once these choices are made, we can feed the input data and labels to start the training process. </a:t>
            </a:r>
          </a:p>
        </p:txBody>
      </p:sp>
    </p:spTree>
    <p:extLst>
      <p:ext uri="{BB962C8B-B14F-4D97-AF65-F5344CB8AC3E}">
        <p14:creationId xmlns:p14="http://schemas.microsoft.com/office/powerpoint/2010/main" val="1279801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60851" y="75321"/>
            <a:ext cx="8783149" cy="613487"/>
          </a:xfrm>
          <a:prstGeom prst="rect">
            <a:avLst/>
          </a:prstGeom>
          <a:noFill/>
          <a:ln>
            <a:noFill/>
          </a:ln>
        </p:spPr>
        <p:txBody>
          <a:bodyPr lIns="90000" tIns="45000" rIns="90000" bIns="45000"/>
          <a:lstStyle/>
          <a:p>
            <a:r>
              <a:rPr lang="en-US" sz="3600" dirty="0" err="1">
                <a:latin typeface="Arial"/>
              </a:rPr>
              <a:t>PyTorch</a:t>
            </a:r>
            <a:r>
              <a:rPr lang="en-US" sz="3600" dirty="0">
                <a:latin typeface="Arial"/>
              </a:rPr>
              <a:t> Example</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Picture 1" descr="Chart, bubble chart&#10;&#10;Description automatically generated">
            <a:extLst>
              <a:ext uri="{FF2B5EF4-FFF2-40B4-BE49-F238E27FC236}">
                <a16:creationId xmlns:a16="http://schemas.microsoft.com/office/drawing/2014/main" id="{DC57C16B-3804-F778-8C4D-85A7D0EC2370}"/>
              </a:ext>
            </a:extLst>
          </p:cNvPr>
          <p:cNvPicPr>
            <a:picLocks noChangeAspect="1"/>
          </p:cNvPicPr>
          <p:nvPr/>
        </p:nvPicPr>
        <p:blipFill>
          <a:blip r:embed="rId2"/>
          <a:stretch>
            <a:fillRect/>
          </a:stretch>
        </p:blipFill>
        <p:spPr>
          <a:xfrm>
            <a:off x="2186653" y="2063750"/>
            <a:ext cx="7454900" cy="2730500"/>
          </a:xfrm>
          <a:prstGeom prst="rect">
            <a:avLst/>
          </a:prstGeom>
        </p:spPr>
      </p:pic>
    </p:spTree>
    <p:extLst>
      <p:ext uri="{BB962C8B-B14F-4D97-AF65-F5344CB8AC3E}">
        <p14:creationId xmlns:p14="http://schemas.microsoft.com/office/powerpoint/2010/main" val="1733618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60851" y="75321"/>
            <a:ext cx="8783149" cy="613487"/>
          </a:xfrm>
          <a:prstGeom prst="rect">
            <a:avLst/>
          </a:prstGeom>
          <a:noFill/>
          <a:ln>
            <a:noFill/>
          </a:ln>
        </p:spPr>
        <p:txBody>
          <a:bodyPr lIns="90000" tIns="45000" rIns="90000" bIns="45000"/>
          <a:lstStyle/>
          <a:p>
            <a:r>
              <a:rPr lang="en-US" sz="3600" dirty="0" err="1">
                <a:latin typeface="Arial"/>
              </a:rPr>
              <a:t>PyTorch</a:t>
            </a:r>
            <a:r>
              <a:rPr lang="en-US" sz="3600" dirty="0">
                <a:latin typeface="Arial"/>
              </a:rPr>
              <a:t> Example</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C387FE0-ADFD-738E-1472-040153115473}"/>
              </a:ext>
            </a:extLst>
          </p:cNvPr>
          <p:cNvSpPr txBox="1"/>
          <p:nvPr/>
        </p:nvSpPr>
        <p:spPr>
          <a:xfrm>
            <a:off x="311625" y="1801562"/>
            <a:ext cx="11663770" cy="2246769"/>
          </a:xfrm>
          <a:prstGeom prst="rect">
            <a:avLst/>
          </a:prstGeom>
          <a:noFill/>
        </p:spPr>
        <p:txBody>
          <a:bodyPr wrap="none" rtlCol="0">
            <a:spAutoFit/>
          </a:bodyPr>
          <a:lstStyle/>
          <a:p>
            <a:pPr marL="285750" indent="-285750">
              <a:buFont typeface="Arial" panose="020B0604020202020204" pitchFamily="34" charset="0"/>
              <a:buChar char="•"/>
            </a:pPr>
            <a:r>
              <a:rPr lang="en-US" sz="2000" dirty="0"/>
              <a:t>Tensors are a specialized data structure similar to arrays and matrices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err="1"/>
              <a:t>PyTorch</a:t>
            </a:r>
            <a:r>
              <a:rPr lang="en-US" sz="2000" dirty="0"/>
              <a:t> uses tensors to encode the inputs and outputs of a model, as well as model’s parameters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Can run on GPUs or other hardware accelerators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Optimized for automatic differentiation </a:t>
            </a:r>
          </a:p>
        </p:txBody>
      </p:sp>
    </p:spTree>
    <p:extLst>
      <p:ext uri="{BB962C8B-B14F-4D97-AF65-F5344CB8AC3E}">
        <p14:creationId xmlns:p14="http://schemas.microsoft.com/office/powerpoint/2010/main" val="149303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60851" y="75321"/>
            <a:ext cx="8783149" cy="613487"/>
          </a:xfrm>
          <a:prstGeom prst="rect">
            <a:avLst/>
          </a:prstGeom>
          <a:noFill/>
          <a:ln>
            <a:noFill/>
          </a:ln>
        </p:spPr>
        <p:txBody>
          <a:bodyPr lIns="90000" tIns="45000" rIns="90000" bIns="45000"/>
          <a:lstStyle/>
          <a:p>
            <a:r>
              <a:rPr lang="en-US" sz="3600" dirty="0" err="1">
                <a:latin typeface="Arial"/>
              </a:rPr>
              <a:t>PyTorch</a:t>
            </a:r>
            <a:r>
              <a:rPr lang="en-US" sz="3600" dirty="0">
                <a:latin typeface="Arial"/>
              </a:rPr>
              <a:t> Example</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9567289-D12A-9B2B-1548-0E544D76D7EB}"/>
              </a:ext>
            </a:extLst>
          </p:cNvPr>
          <p:cNvSpPr txBox="1"/>
          <p:nvPr/>
        </p:nvSpPr>
        <p:spPr>
          <a:xfrm>
            <a:off x="4373795" y="1778165"/>
            <a:ext cx="3679635" cy="800219"/>
          </a:xfrm>
          <a:prstGeom prst="rect">
            <a:avLst/>
          </a:prstGeom>
          <a:noFill/>
        </p:spPr>
        <p:txBody>
          <a:bodyPr wrap="square" rtlCol="0">
            <a:spAutoFit/>
          </a:bodyPr>
          <a:lstStyle/>
          <a:p>
            <a:r>
              <a:rPr lang="en-US" sz="1800" b="1" dirty="0"/>
              <a:t>Machine Learning Workflows  </a:t>
            </a:r>
          </a:p>
          <a:p>
            <a:endParaRPr lang="en-US" dirty="0"/>
          </a:p>
          <a:p>
            <a:endParaRPr lang="en-US" dirty="0"/>
          </a:p>
        </p:txBody>
      </p:sp>
      <p:sp>
        <p:nvSpPr>
          <p:cNvPr id="4" name="Rounded Rectangle 3">
            <a:extLst>
              <a:ext uri="{FF2B5EF4-FFF2-40B4-BE49-F238E27FC236}">
                <a16:creationId xmlns:a16="http://schemas.microsoft.com/office/drawing/2014/main" id="{7E055369-7E1F-E59C-8B99-C3DEF417B4D1}"/>
              </a:ext>
            </a:extLst>
          </p:cNvPr>
          <p:cNvSpPr/>
          <p:nvPr/>
        </p:nvSpPr>
        <p:spPr>
          <a:xfrm>
            <a:off x="1451295" y="2667698"/>
            <a:ext cx="1702965" cy="119962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Working with data</a:t>
            </a:r>
          </a:p>
        </p:txBody>
      </p:sp>
      <p:sp>
        <p:nvSpPr>
          <p:cNvPr id="5" name="Rounded Rectangle 4">
            <a:extLst>
              <a:ext uri="{FF2B5EF4-FFF2-40B4-BE49-F238E27FC236}">
                <a16:creationId xmlns:a16="http://schemas.microsoft.com/office/drawing/2014/main" id="{9B07F7B8-3045-34C5-4B9F-FF3F7C29A850}"/>
              </a:ext>
            </a:extLst>
          </p:cNvPr>
          <p:cNvSpPr/>
          <p:nvPr/>
        </p:nvSpPr>
        <p:spPr>
          <a:xfrm>
            <a:off x="3939331" y="2667698"/>
            <a:ext cx="1702965" cy="119962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Creating models</a:t>
            </a:r>
          </a:p>
        </p:txBody>
      </p:sp>
      <p:sp>
        <p:nvSpPr>
          <p:cNvPr id="6" name="Rounded Rectangle 5">
            <a:extLst>
              <a:ext uri="{FF2B5EF4-FFF2-40B4-BE49-F238E27FC236}">
                <a16:creationId xmlns:a16="http://schemas.microsoft.com/office/drawing/2014/main" id="{DD187EF8-5EC6-8705-3AED-955E2FA20E55}"/>
              </a:ext>
            </a:extLst>
          </p:cNvPr>
          <p:cNvSpPr/>
          <p:nvPr/>
        </p:nvSpPr>
        <p:spPr>
          <a:xfrm>
            <a:off x="6427367" y="2667698"/>
            <a:ext cx="1702965" cy="119962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a:p>
            <a:pPr algn="ctr"/>
            <a:r>
              <a:rPr lang="en-US" dirty="0"/>
              <a:t>Optimizing model parameters</a:t>
            </a:r>
          </a:p>
          <a:p>
            <a:endParaRPr lang="en-US" dirty="0"/>
          </a:p>
        </p:txBody>
      </p:sp>
      <p:sp>
        <p:nvSpPr>
          <p:cNvPr id="7" name="Rounded Rectangle 6">
            <a:extLst>
              <a:ext uri="{FF2B5EF4-FFF2-40B4-BE49-F238E27FC236}">
                <a16:creationId xmlns:a16="http://schemas.microsoft.com/office/drawing/2014/main" id="{221148F1-899A-C04F-76DC-0A5675BCBDA1}"/>
              </a:ext>
            </a:extLst>
          </p:cNvPr>
          <p:cNvSpPr/>
          <p:nvPr/>
        </p:nvSpPr>
        <p:spPr>
          <a:xfrm>
            <a:off x="8939006" y="2667698"/>
            <a:ext cx="1702965" cy="1199626"/>
          </a:xfrm>
          <a:prstGeom prst="roundRect">
            <a:avLst/>
          </a:prstGeom>
          <a:solidFill>
            <a:srgbClr val="7030A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Saving the trained models</a:t>
            </a:r>
          </a:p>
        </p:txBody>
      </p:sp>
      <p:cxnSp>
        <p:nvCxnSpPr>
          <p:cNvPr id="8" name="Straight Arrow Connector 7">
            <a:extLst>
              <a:ext uri="{FF2B5EF4-FFF2-40B4-BE49-F238E27FC236}">
                <a16:creationId xmlns:a16="http://schemas.microsoft.com/office/drawing/2014/main" id="{C3677A64-5FD1-7C48-2958-E6137591EE4F}"/>
              </a:ext>
            </a:extLst>
          </p:cNvPr>
          <p:cNvCxnSpPr>
            <a:cxnSpLocks/>
            <a:stCxn id="4" idx="3"/>
            <a:endCxn id="5" idx="1"/>
          </p:cNvCxnSpPr>
          <p:nvPr/>
        </p:nvCxnSpPr>
        <p:spPr>
          <a:xfrm>
            <a:off x="3154260" y="3267511"/>
            <a:ext cx="78507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1EFCF0A-027D-C79C-DF69-6DDBE7740F7D}"/>
              </a:ext>
            </a:extLst>
          </p:cNvPr>
          <p:cNvCxnSpPr>
            <a:cxnSpLocks/>
          </p:cNvCxnSpPr>
          <p:nvPr/>
        </p:nvCxnSpPr>
        <p:spPr>
          <a:xfrm>
            <a:off x="5642296" y="3267511"/>
            <a:ext cx="78507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A7F36C3-A79B-220E-1FE1-5E02822E16CC}"/>
              </a:ext>
            </a:extLst>
          </p:cNvPr>
          <p:cNvCxnSpPr>
            <a:cxnSpLocks/>
          </p:cNvCxnSpPr>
          <p:nvPr/>
        </p:nvCxnSpPr>
        <p:spPr>
          <a:xfrm>
            <a:off x="8130332" y="3264714"/>
            <a:ext cx="78507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370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60851" y="75321"/>
            <a:ext cx="8783149" cy="613487"/>
          </a:xfrm>
          <a:prstGeom prst="rect">
            <a:avLst/>
          </a:prstGeom>
          <a:noFill/>
          <a:ln>
            <a:noFill/>
          </a:ln>
        </p:spPr>
        <p:txBody>
          <a:bodyPr lIns="90000" tIns="45000" rIns="90000" bIns="45000"/>
          <a:lstStyle/>
          <a:p>
            <a:r>
              <a:rPr lang="en-US" sz="3600" dirty="0" err="1">
                <a:latin typeface="Arial"/>
              </a:rPr>
              <a:t>PyTorch</a:t>
            </a:r>
            <a:r>
              <a:rPr lang="en-US" sz="3600" dirty="0">
                <a:latin typeface="Arial"/>
              </a:rPr>
              <a:t> Example</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Picture 2" descr="A picture containing text&#10;&#10;Description automatically generated">
            <a:extLst>
              <a:ext uri="{FF2B5EF4-FFF2-40B4-BE49-F238E27FC236}">
                <a16:creationId xmlns:a16="http://schemas.microsoft.com/office/drawing/2014/main" id="{D8C0E355-848B-ED64-9A91-1F4725CAE9C7}"/>
              </a:ext>
            </a:extLst>
          </p:cNvPr>
          <p:cNvPicPr>
            <a:picLocks noChangeAspect="1"/>
          </p:cNvPicPr>
          <p:nvPr/>
        </p:nvPicPr>
        <p:blipFill>
          <a:blip r:embed="rId2"/>
          <a:stretch>
            <a:fillRect/>
          </a:stretch>
        </p:blipFill>
        <p:spPr>
          <a:xfrm>
            <a:off x="1962641" y="1694985"/>
            <a:ext cx="6905666" cy="3977085"/>
          </a:xfrm>
          <a:prstGeom prst="rect">
            <a:avLst/>
          </a:prstGeom>
        </p:spPr>
      </p:pic>
      <p:sp>
        <p:nvSpPr>
          <p:cNvPr id="4" name="TextBox 3">
            <a:extLst>
              <a:ext uri="{FF2B5EF4-FFF2-40B4-BE49-F238E27FC236}">
                <a16:creationId xmlns:a16="http://schemas.microsoft.com/office/drawing/2014/main" id="{347820C0-E54F-8B7F-4551-F10C93D0233C}"/>
              </a:ext>
            </a:extLst>
          </p:cNvPr>
          <p:cNvSpPr txBox="1"/>
          <p:nvPr/>
        </p:nvSpPr>
        <p:spPr>
          <a:xfrm>
            <a:off x="4308854" y="5727865"/>
            <a:ext cx="6098796" cy="400110"/>
          </a:xfrm>
          <a:prstGeom prst="rect">
            <a:avLst/>
          </a:prstGeom>
          <a:noFill/>
        </p:spPr>
        <p:txBody>
          <a:bodyPr wrap="square">
            <a:spAutoFit/>
          </a:bodyPr>
          <a:lstStyle/>
          <a:p>
            <a:r>
              <a:rPr lang="en-US" sz="2000" dirty="0" err="1">
                <a:latin typeface="Calibri" panose="020F0502020204030204" pitchFamily="34" charset="0"/>
                <a:cs typeface="Calibri" panose="020F0502020204030204" pitchFamily="34" charset="0"/>
              </a:rPr>
              <a:t>FasionMNIST</a:t>
            </a:r>
            <a:r>
              <a:rPr lang="en-US" sz="2000" dirty="0">
                <a:latin typeface="Calibri" panose="020F0502020204030204" pitchFamily="34" charset="0"/>
                <a:cs typeface="Calibri" panose="020F0502020204030204" pitchFamily="34" charset="0"/>
              </a:rPr>
              <a:t> Dataset</a:t>
            </a:r>
          </a:p>
        </p:txBody>
      </p:sp>
      <p:sp>
        <p:nvSpPr>
          <p:cNvPr id="5" name="TextBox 4">
            <a:extLst>
              <a:ext uri="{FF2B5EF4-FFF2-40B4-BE49-F238E27FC236}">
                <a16:creationId xmlns:a16="http://schemas.microsoft.com/office/drawing/2014/main" id="{7200484D-A72A-6E0F-7583-52FD8DC3E054}"/>
              </a:ext>
            </a:extLst>
          </p:cNvPr>
          <p:cNvSpPr txBox="1"/>
          <p:nvPr/>
        </p:nvSpPr>
        <p:spPr>
          <a:xfrm>
            <a:off x="476942" y="911702"/>
            <a:ext cx="11238115" cy="2000548"/>
          </a:xfrm>
          <a:prstGeom prst="rect">
            <a:avLst/>
          </a:prstGeom>
          <a:noFill/>
        </p:spPr>
        <p:txBody>
          <a:bodyPr wrap="square" rtlCol="0">
            <a:spAutoFit/>
          </a:bodyPr>
          <a:lstStyle/>
          <a:p>
            <a:r>
              <a:rPr lang="en-US" sz="2000" dirty="0"/>
              <a:t>Predict if an input image belongs to one of the following classes: T-shirt/top, Trouser, Pullover, Dress, Coat, Sandal, Shirt, Sneaker, Bag, or Angle boot. </a:t>
            </a:r>
          </a:p>
          <a:p>
            <a:endParaRPr lang="en-US" dirty="0"/>
          </a:p>
          <a:p>
            <a:endParaRPr lang="en-US" dirty="0"/>
          </a:p>
          <a:p>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3248761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60851" y="75321"/>
            <a:ext cx="8783149" cy="613487"/>
          </a:xfrm>
          <a:prstGeom prst="rect">
            <a:avLst/>
          </a:prstGeom>
          <a:noFill/>
          <a:ln>
            <a:noFill/>
          </a:ln>
        </p:spPr>
        <p:txBody>
          <a:bodyPr lIns="90000" tIns="45000" rIns="90000" bIns="45000"/>
          <a:lstStyle/>
          <a:p>
            <a:r>
              <a:rPr lang="en-US" sz="3600" dirty="0" err="1">
                <a:latin typeface="Arial"/>
              </a:rPr>
              <a:t>PyTorch</a:t>
            </a:r>
            <a:r>
              <a:rPr lang="en-US" sz="3600" dirty="0">
                <a:latin typeface="Arial"/>
              </a:rPr>
              <a:t> Example</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1E53BB6-AC21-8A8A-7D61-6A0FE305D5D2}"/>
              </a:ext>
            </a:extLst>
          </p:cNvPr>
          <p:cNvSpPr/>
          <p:nvPr/>
        </p:nvSpPr>
        <p:spPr>
          <a:xfrm>
            <a:off x="1413933" y="2709333"/>
            <a:ext cx="2353734" cy="922867"/>
          </a:xfrm>
          <a:prstGeom prst="rect">
            <a:avLst/>
          </a:prstGeom>
          <a:solidFill>
            <a:srgbClr val="7030A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t>Conda</a:t>
            </a:r>
            <a:r>
              <a:rPr lang="en-US" dirty="0"/>
              <a:t> Environment</a:t>
            </a:r>
          </a:p>
        </p:txBody>
      </p:sp>
      <p:sp>
        <p:nvSpPr>
          <p:cNvPr id="4" name="Rectangle 3">
            <a:extLst>
              <a:ext uri="{FF2B5EF4-FFF2-40B4-BE49-F238E27FC236}">
                <a16:creationId xmlns:a16="http://schemas.microsoft.com/office/drawing/2014/main" id="{4609702F-5C9A-4E78-A4AB-B3D56CBFBEB3}"/>
              </a:ext>
            </a:extLst>
          </p:cNvPr>
          <p:cNvSpPr/>
          <p:nvPr/>
        </p:nvSpPr>
        <p:spPr>
          <a:xfrm>
            <a:off x="4919133" y="2709332"/>
            <a:ext cx="2353734" cy="922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Jupyter</a:t>
            </a:r>
            <a:r>
              <a:rPr lang="en-US" dirty="0"/>
              <a:t> Kernel</a:t>
            </a:r>
          </a:p>
        </p:txBody>
      </p:sp>
      <p:sp>
        <p:nvSpPr>
          <p:cNvPr id="5" name="Rectangle 4">
            <a:extLst>
              <a:ext uri="{FF2B5EF4-FFF2-40B4-BE49-F238E27FC236}">
                <a16:creationId xmlns:a16="http://schemas.microsoft.com/office/drawing/2014/main" id="{336790C5-EE33-5CAB-A19D-3B4047D69F13}"/>
              </a:ext>
            </a:extLst>
          </p:cNvPr>
          <p:cNvSpPr/>
          <p:nvPr/>
        </p:nvSpPr>
        <p:spPr>
          <a:xfrm>
            <a:off x="8424333" y="2709332"/>
            <a:ext cx="2353734" cy="9228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OpenOnDemand</a:t>
            </a:r>
            <a:endParaRPr lang="en-US" dirty="0"/>
          </a:p>
          <a:p>
            <a:pPr algn="ctr"/>
            <a:r>
              <a:rPr lang="en-US" dirty="0" err="1"/>
              <a:t>Jupyter</a:t>
            </a:r>
            <a:r>
              <a:rPr lang="en-US" dirty="0"/>
              <a:t> Notebook</a:t>
            </a:r>
          </a:p>
        </p:txBody>
      </p:sp>
      <p:cxnSp>
        <p:nvCxnSpPr>
          <p:cNvPr id="6" name="Straight Arrow Connector 5">
            <a:extLst>
              <a:ext uri="{FF2B5EF4-FFF2-40B4-BE49-F238E27FC236}">
                <a16:creationId xmlns:a16="http://schemas.microsoft.com/office/drawing/2014/main" id="{1DB2DDED-2C66-1068-1D11-BF7CF62AACA4}"/>
              </a:ext>
            </a:extLst>
          </p:cNvPr>
          <p:cNvCxnSpPr>
            <a:stCxn id="3" idx="3"/>
            <a:endCxn id="4" idx="1"/>
          </p:cNvCxnSpPr>
          <p:nvPr/>
        </p:nvCxnSpPr>
        <p:spPr>
          <a:xfrm flipV="1">
            <a:off x="3767667" y="3170766"/>
            <a:ext cx="115146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A7B0D12-2008-558C-9471-ABAC94540238}"/>
              </a:ext>
            </a:extLst>
          </p:cNvPr>
          <p:cNvCxnSpPr>
            <a:cxnSpLocks/>
            <a:stCxn id="5" idx="1"/>
            <a:endCxn id="4" idx="3"/>
          </p:cNvCxnSpPr>
          <p:nvPr/>
        </p:nvCxnSpPr>
        <p:spPr>
          <a:xfrm flipH="1">
            <a:off x="7272867" y="3170766"/>
            <a:ext cx="11514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206B92A-F65B-9891-32E8-DE6A3F3F74E1}"/>
              </a:ext>
            </a:extLst>
          </p:cNvPr>
          <p:cNvSpPr txBox="1"/>
          <p:nvPr/>
        </p:nvSpPr>
        <p:spPr>
          <a:xfrm>
            <a:off x="5147499" y="1668283"/>
            <a:ext cx="6155142" cy="4001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2000" dirty="0">
                <a:latin typeface="Calibri" panose="020F0502020204030204" pitchFamily="34" charset="0"/>
                <a:cs typeface="Calibri" panose="020F0502020204030204" pitchFamily="34" charset="0"/>
              </a:rPr>
              <a:t>https://</a:t>
            </a:r>
            <a:r>
              <a:rPr lang="en-US" sz="2000" dirty="0" err="1">
                <a:latin typeface="Calibri" panose="020F0502020204030204" pitchFamily="34" charset="0"/>
                <a:cs typeface="Calibri" panose="020F0502020204030204" pitchFamily="34" charset="0"/>
              </a:rPr>
              <a:t>github.com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uschpc</a:t>
            </a:r>
            <a:r>
              <a:rPr lang="en-US" sz="2000" dirty="0">
                <a:latin typeface="Calibri" panose="020F0502020204030204" pitchFamily="34" charset="0"/>
                <a:cs typeface="Calibri" panose="020F0502020204030204" pitchFamily="34" charset="0"/>
              </a:rPr>
              <a:t>/Building-</a:t>
            </a:r>
            <a:r>
              <a:rPr lang="en-US" sz="2000" dirty="0" err="1">
                <a:latin typeface="Calibri" panose="020F0502020204030204" pitchFamily="34" charset="0"/>
                <a:cs typeface="Calibri" panose="020F0502020204030204" pitchFamily="34" charset="0"/>
              </a:rPr>
              <a:t>NeuralNetworks.git</a:t>
            </a:r>
            <a:endParaRPr lang="en-US"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B9124EF-2D76-DA9B-41BA-E7F117C794D6}"/>
              </a:ext>
            </a:extLst>
          </p:cNvPr>
          <p:cNvSpPr txBox="1"/>
          <p:nvPr/>
        </p:nvSpPr>
        <p:spPr>
          <a:xfrm>
            <a:off x="447105" y="1668283"/>
            <a:ext cx="3712876" cy="307777"/>
          </a:xfrm>
          <a:prstGeom prst="rect">
            <a:avLst/>
          </a:prstGeom>
          <a:noFill/>
        </p:spPr>
        <p:txBody>
          <a:bodyPr wrap="none" rtlCol="0">
            <a:spAutoFit/>
          </a:bodyPr>
          <a:lstStyle/>
          <a:p>
            <a:r>
              <a:rPr lang="en-US" b="1" dirty="0"/>
              <a:t>Let’s build our </a:t>
            </a:r>
            <a:r>
              <a:rPr lang="en-US" b="1" dirty="0" err="1"/>
              <a:t>Conda</a:t>
            </a:r>
            <a:r>
              <a:rPr lang="en-US" b="1" dirty="0"/>
              <a:t> Environment First: </a:t>
            </a:r>
          </a:p>
        </p:txBody>
      </p:sp>
    </p:spTree>
    <p:extLst>
      <p:ext uri="{BB962C8B-B14F-4D97-AF65-F5344CB8AC3E}">
        <p14:creationId xmlns:p14="http://schemas.microsoft.com/office/powerpoint/2010/main" val="682737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60851" y="75321"/>
            <a:ext cx="8783149" cy="613487"/>
          </a:xfrm>
          <a:prstGeom prst="rect">
            <a:avLst/>
          </a:prstGeom>
          <a:noFill/>
          <a:ln>
            <a:noFill/>
          </a:ln>
        </p:spPr>
        <p:txBody>
          <a:bodyPr lIns="90000" tIns="45000" rIns="90000" bIns="45000"/>
          <a:lstStyle/>
          <a:p>
            <a:r>
              <a:rPr lang="en-US" sz="3600" dirty="0" err="1">
                <a:latin typeface="Arial"/>
              </a:rPr>
              <a:t>PyTorch</a:t>
            </a:r>
            <a:r>
              <a:rPr lang="en-US" sz="3600" dirty="0">
                <a:latin typeface="Arial"/>
              </a:rPr>
              <a:t> Example</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744703E-323B-9144-7DC7-84F1AC4A3836}"/>
              </a:ext>
            </a:extLst>
          </p:cNvPr>
          <p:cNvSpPr txBox="1"/>
          <p:nvPr/>
        </p:nvSpPr>
        <p:spPr>
          <a:xfrm>
            <a:off x="508000" y="1144895"/>
            <a:ext cx="2851426"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t>https://</a:t>
            </a:r>
            <a:r>
              <a:rPr lang="en-US" dirty="0" err="1"/>
              <a:t>www.carc.usc.edu</a:t>
            </a:r>
            <a:endParaRPr lang="en-US" dirty="0"/>
          </a:p>
        </p:txBody>
      </p:sp>
      <p:pic>
        <p:nvPicPr>
          <p:cNvPr id="10" name="Picture 9" descr="Graphical user interface, text, application, Teams&#10;&#10;Description automatically generated">
            <a:extLst>
              <a:ext uri="{FF2B5EF4-FFF2-40B4-BE49-F238E27FC236}">
                <a16:creationId xmlns:a16="http://schemas.microsoft.com/office/drawing/2014/main" id="{447BEB1D-F4ED-838B-542E-5E669F048070}"/>
              </a:ext>
            </a:extLst>
          </p:cNvPr>
          <p:cNvPicPr>
            <a:picLocks noChangeAspect="1"/>
          </p:cNvPicPr>
          <p:nvPr/>
        </p:nvPicPr>
        <p:blipFill rotWithShape="1">
          <a:blip r:embed="rId2">
            <a:extLst>
              <a:ext uri="{28A0092B-C50C-407E-A947-70E740481C1C}">
                <a14:useLocalDpi xmlns:a14="http://schemas.microsoft.com/office/drawing/2010/main" val="0"/>
              </a:ext>
            </a:extLst>
          </a:blip>
          <a:srcRect l="1" t="1" r="34" b="1012"/>
          <a:stretch/>
        </p:blipFill>
        <p:spPr>
          <a:xfrm>
            <a:off x="6676102" y="1762539"/>
            <a:ext cx="5183734" cy="364278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4C4CE733-CE4D-0085-CC94-BA977E08BC13}"/>
              </a:ext>
            </a:extLst>
          </p:cNvPr>
          <p:cNvPicPr>
            <a:picLocks noChangeAspect="1"/>
          </p:cNvPicPr>
          <p:nvPr/>
        </p:nvPicPr>
        <p:blipFill>
          <a:blip r:embed="rId3"/>
          <a:stretch>
            <a:fillRect/>
          </a:stretch>
        </p:blipFill>
        <p:spPr>
          <a:xfrm>
            <a:off x="508000" y="1762540"/>
            <a:ext cx="6072652" cy="3642788"/>
          </a:xfrm>
          <a:prstGeom prst="rect">
            <a:avLst/>
          </a:prstGeom>
        </p:spPr>
      </p:pic>
    </p:spTree>
    <p:extLst>
      <p:ext uri="{BB962C8B-B14F-4D97-AF65-F5344CB8AC3E}">
        <p14:creationId xmlns:p14="http://schemas.microsoft.com/office/powerpoint/2010/main" val="2203065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60851" y="75321"/>
            <a:ext cx="8783149" cy="613487"/>
          </a:xfrm>
          <a:prstGeom prst="rect">
            <a:avLst/>
          </a:prstGeom>
          <a:noFill/>
          <a:ln>
            <a:noFill/>
          </a:ln>
        </p:spPr>
        <p:txBody>
          <a:bodyPr lIns="90000" tIns="45000" rIns="90000" bIns="45000"/>
          <a:lstStyle/>
          <a:p>
            <a:r>
              <a:rPr lang="en-US" sz="3600" dirty="0" err="1">
                <a:latin typeface="Arial"/>
              </a:rPr>
              <a:t>PyTorch</a:t>
            </a:r>
            <a:r>
              <a:rPr lang="en-US" sz="3600" dirty="0">
                <a:latin typeface="Arial"/>
              </a:rPr>
              <a:t> Example</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5905C43-5E95-8E06-B608-104485C552D4}"/>
              </a:ext>
            </a:extLst>
          </p:cNvPr>
          <p:cNvSpPr txBox="1"/>
          <p:nvPr/>
        </p:nvSpPr>
        <p:spPr>
          <a:xfrm>
            <a:off x="3728661" y="1668654"/>
            <a:ext cx="6904139" cy="1354217"/>
          </a:xfrm>
          <a:prstGeom prst="rect">
            <a:avLst/>
          </a:prstGeom>
          <a:noFill/>
        </p:spPr>
        <p:txBody>
          <a:bodyPr wrap="square" rtlCol="0">
            <a:spAutoFit/>
          </a:bodyPr>
          <a:lstStyle/>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sz="2000" dirty="0" err="1">
                <a:latin typeface="Calibri" panose="020F0502020204030204" pitchFamily="34" charset="0"/>
                <a:cs typeface="Calibri" panose="020F0502020204030204" pitchFamily="34" charset="0"/>
              </a:rPr>
              <a:t>torchvision.datasets</a:t>
            </a:r>
            <a:r>
              <a:rPr lang="en-US" sz="2000" dirty="0">
                <a:latin typeface="Calibri" panose="020F0502020204030204" pitchFamily="34" charset="0"/>
                <a:cs typeface="Calibri" panose="020F0502020204030204" pitchFamily="34" charset="0"/>
              </a:rPr>
              <a:t>: CIFAR, COCO, </a:t>
            </a:r>
            <a:r>
              <a:rPr lang="en-US" sz="2000" dirty="0" err="1">
                <a:latin typeface="Calibri" panose="020F0502020204030204" pitchFamily="34" charset="0"/>
                <a:cs typeface="Calibri" panose="020F0502020204030204" pitchFamily="34" charset="0"/>
              </a:rPr>
              <a:t>FashionMNIST</a:t>
            </a:r>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dirty="0"/>
          </a:p>
        </p:txBody>
      </p:sp>
      <p:sp>
        <p:nvSpPr>
          <p:cNvPr id="3" name="Left Brace 2">
            <a:extLst>
              <a:ext uri="{FF2B5EF4-FFF2-40B4-BE49-F238E27FC236}">
                <a16:creationId xmlns:a16="http://schemas.microsoft.com/office/drawing/2014/main" id="{8EC9C1B3-4A8B-F6F8-1465-E0A87C6CE679}"/>
              </a:ext>
            </a:extLst>
          </p:cNvPr>
          <p:cNvSpPr/>
          <p:nvPr/>
        </p:nvSpPr>
        <p:spPr>
          <a:xfrm>
            <a:off x="2978092" y="1501263"/>
            <a:ext cx="486561" cy="4287141"/>
          </a:xfrm>
          <a:prstGeom prst="leftBrace">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198FEF4-0780-1514-2C21-22EB7626CF34}"/>
              </a:ext>
            </a:extLst>
          </p:cNvPr>
          <p:cNvSpPr txBox="1"/>
          <p:nvPr/>
        </p:nvSpPr>
        <p:spPr>
          <a:xfrm>
            <a:off x="3728661" y="5603738"/>
            <a:ext cx="5380922" cy="400110"/>
          </a:xfrm>
          <a:prstGeom prst="rect">
            <a:avLst/>
          </a:prstGeom>
          <a:noFill/>
        </p:spPr>
        <p:txBody>
          <a:bodyPr wrap="square" rtlCol="0">
            <a:spAutoFit/>
          </a:bodyPr>
          <a:lstStyle/>
          <a:p>
            <a:r>
              <a:rPr lang="en-US" sz="2000" dirty="0" err="1">
                <a:latin typeface="Calibri" panose="020F0502020204030204" pitchFamily="34" charset="0"/>
                <a:cs typeface="Calibri" panose="020F0502020204030204" pitchFamily="34" charset="0"/>
              </a:rPr>
              <a:t>DataLoader</a:t>
            </a:r>
            <a:r>
              <a:rPr lang="en-US" sz="2000" dirty="0">
                <a:latin typeface="Calibri" panose="020F0502020204030204" pitchFamily="34" charset="0"/>
                <a:cs typeface="Calibri" panose="020F0502020204030204" pitchFamily="34" charset="0"/>
              </a:rPr>
              <a:t>: wraps an </a:t>
            </a:r>
            <a:r>
              <a:rPr lang="en-US" sz="2000" dirty="0" err="1">
                <a:latin typeface="Calibri" panose="020F0502020204030204" pitchFamily="34" charset="0"/>
                <a:cs typeface="Calibri" panose="020F0502020204030204" pitchFamily="34" charset="0"/>
              </a:rPr>
              <a:t>iterable</a:t>
            </a:r>
            <a:r>
              <a:rPr lang="en-US" sz="2000" dirty="0">
                <a:latin typeface="Calibri" panose="020F0502020204030204" pitchFamily="34" charset="0"/>
                <a:cs typeface="Calibri" panose="020F0502020204030204" pitchFamily="34" charset="0"/>
              </a:rPr>
              <a:t> around the Dataset</a:t>
            </a:r>
          </a:p>
        </p:txBody>
      </p:sp>
      <p:sp>
        <p:nvSpPr>
          <p:cNvPr id="5" name="TextBox 4">
            <a:extLst>
              <a:ext uri="{FF2B5EF4-FFF2-40B4-BE49-F238E27FC236}">
                <a16:creationId xmlns:a16="http://schemas.microsoft.com/office/drawing/2014/main" id="{66C8B638-A76B-816E-5E86-11B4E04153A6}"/>
              </a:ext>
            </a:extLst>
          </p:cNvPr>
          <p:cNvSpPr txBox="1"/>
          <p:nvPr/>
        </p:nvSpPr>
        <p:spPr>
          <a:xfrm>
            <a:off x="3728661" y="1345489"/>
            <a:ext cx="5650229" cy="707886"/>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Dataset: stores the samples and their corresponding labels </a:t>
            </a:r>
            <a:r>
              <a:rPr lang="en-US" sz="2000" dirty="0" err="1">
                <a:latin typeface="Calibri" panose="020F0502020204030204" pitchFamily="34" charset="0"/>
                <a:cs typeface="Calibri" panose="020F0502020204030204" pitchFamily="34" charset="0"/>
              </a:rPr>
              <a:t>TorchText</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TorchVision</a:t>
            </a:r>
            <a:r>
              <a:rPr lang="en-US" sz="2000" dirty="0">
                <a:latin typeface="Calibri" panose="020F0502020204030204" pitchFamily="34" charset="0"/>
                <a:cs typeface="Calibri" panose="020F0502020204030204" pitchFamily="34" charset="0"/>
              </a:rPr>
              <a:t>, and </a:t>
            </a:r>
            <a:r>
              <a:rPr lang="en-US" sz="2000" dirty="0" err="1">
                <a:latin typeface="Calibri" panose="020F0502020204030204" pitchFamily="34" charset="0"/>
                <a:cs typeface="Calibri" panose="020F0502020204030204" pitchFamily="34" charset="0"/>
              </a:rPr>
              <a:t>TorchAudio</a:t>
            </a:r>
            <a:endParaRPr lang="en-US" sz="2000" dirty="0">
              <a:latin typeface="Calibri" panose="020F0502020204030204" pitchFamily="34" charset="0"/>
              <a:cs typeface="Calibri" panose="020F0502020204030204" pitchFamily="34" charset="0"/>
            </a:endParaRPr>
          </a:p>
        </p:txBody>
      </p:sp>
      <p:sp>
        <p:nvSpPr>
          <p:cNvPr id="6" name="Rounded Rectangle 5">
            <a:extLst>
              <a:ext uri="{FF2B5EF4-FFF2-40B4-BE49-F238E27FC236}">
                <a16:creationId xmlns:a16="http://schemas.microsoft.com/office/drawing/2014/main" id="{0F90B433-6D84-9545-7347-11BA9D3F957D}"/>
              </a:ext>
            </a:extLst>
          </p:cNvPr>
          <p:cNvSpPr/>
          <p:nvPr/>
        </p:nvSpPr>
        <p:spPr>
          <a:xfrm>
            <a:off x="1190316" y="3179044"/>
            <a:ext cx="1450427" cy="9235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t>PyTorch</a:t>
            </a:r>
            <a:endParaRPr lang="en-US" sz="1800" dirty="0"/>
          </a:p>
        </p:txBody>
      </p:sp>
    </p:spTree>
    <p:extLst>
      <p:ext uri="{BB962C8B-B14F-4D97-AF65-F5344CB8AC3E}">
        <p14:creationId xmlns:p14="http://schemas.microsoft.com/office/powerpoint/2010/main" val="3415245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Shape 1">
            <a:extLst>
              <a:ext uri="{FF2B5EF4-FFF2-40B4-BE49-F238E27FC236}">
                <a16:creationId xmlns:a16="http://schemas.microsoft.com/office/drawing/2014/main" id="{454F5F9C-EEAF-49F4-A04F-542A53A18547}"/>
              </a:ext>
            </a:extLst>
          </p:cNvPr>
          <p:cNvSpPr txBox="1"/>
          <p:nvPr/>
        </p:nvSpPr>
        <p:spPr>
          <a:xfrm>
            <a:off x="360851" y="943522"/>
            <a:ext cx="10290073" cy="3323676"/>
          </a:xfrm>
          <a:prstGeom prst="rect">
            <a:avLst/>
          </a:prstGeom>
          <a:noFill/>
          <a:ln>
            <a:noFill/>
          </a:ln>
        </p:spPr>
        <p:txBody>
          <a:bodyPr lIns="90000" tIns="45000" rIns="90000" bIns="45000"/>
          <a:lstStyle/>
          <a:p>
            <a:pPr>
              <a:lnSpc>
                <a:spcPct val="150000"/>
              </a:lnSpc>
            </a:pPr>
            <a:endParaRPr lang="en-US" sz="2000" dirty="0">
              <a:latin typeface="Arial"/>
            </a:endParaRPr>
          </a:p>
          <a:p>
            <a:pPr marL="285750" indent="-285750">
              <a:lnSpc>
                <a:spcPct val="150000"/>
              </a:lnSpc>
              <a:buFont typeface="Arial" panose="020B0604020202020204" pitchFamily="34" charset="0"/>
              <a:buChar char="•"/>
            </a:pPr>
            <a:r>
              <a:rPr lang="en-US" sz="2800" b="1" i="0" u="none" strike="noStrike" cap="none" dirty="0">
                <a:solidFill>
                  <a:schemeClr val="dk1"/>
                </a:solidFill>
                <a:latin typeface="Calibri"/>
                <a:ea typeface="Calibri"/>
                <a:cs typeface="Calibri"/>
                <a:sym typeface="Calibri"/>
              </a:rPr>
              <a:t>Section 1: </a:t>
            </a:r>
            <a:r>
              <a:rPr lang="en-US" sz="2800" dirty="0">
                <a:solidFill>
                  <a:schemeClr val="dk1"/>
                </a:solidFill>
                <a:latin typeface="Calibri"/>
                <a:ea typeface="Calibri"/>
                <a:cs typeface="Calibri"/>
                <a:sym typeface="Calibri"/>
              </a:rPr>
              <a:t> Introduction to Deep Learning</a:t>
            </a:r>
            <a:r>
              <a:rPr lang="en-US" sz="2800" b="0" i="0" u="none" strike="noStrike" cap="none" dirty="0">
                <a:solidFill>
                  <a:schemeClr val="dk1"/>
                </a:solidFill>
                <a:latin typeface="Calibri"/>
                <a:ea typeface="Calibri"/>
                <a:cs typeface="Calibri"/>
                <a:sym typeface="Calibri"/>
              </a:rPr>
              <a:t> </a:t>
            </a:r>
            <a:endParaRPr lang="en-US" sz="2800" b="0" i="0" u="none" strike="noStrike" cap="none" dirty="0">
              <a:solidFill>
                <a:srgbClr val="000000"/>
              </a:solidFill>
              <a:latin typeface="Arial"/>
              <a:ea typeface="Arial"/>
              <a:cs typeface="Arial"/>
              <a:sym typeface="Arial"/>
            </a:endParaRPr>
          </a:p>
          <a:p>
            <a:pPr marL="285750" indent="-285750">
              <a:lnSpc>
                <a:spcPct val="150000"/>
              </a:lnSpc>
              <a:buFont typeface="Arial" panose="020B0604020202020204" pitchFamily="34" charset="0"/>
              <a:buChar char="•"/>
            </a:pPr>
            <a:r>
              <a:rPr lang="en-US" sz="2800" b="1" i="0" u="none" strike="noStrike" cap="none" dirty="0">
                <a:solidFill>
                  <a:schemeClr val="dk1"/>
                </a:solidFill>
                <a:latin typeface="Calibri"/>
                <a:ea typeface="Calibri"/>
                <a:cs typeface="Calibri"/>
                <a:sym typeface="Calibri"/>
              </a:rPr>
              <a:t>Section 2:</a:t>
            </a:r>
            <a:r>
              <a:rPr lang="en-US" sz="2800" b="0" i="0" u="none" strike="noStrike" cap="none" dirty="0">
                <a:solidFill>
                  <a:schemeClr val="dk1"/>
                </a:solidFill>
                <a:latin typeface="Calibri"/>
                <a:ea typeface="Calibri"/>
                <a:cs typeface="Calibri"/>
                <a:sym typeface="Calibri"/>
              </a:rPr>
              <a:t> </a:t>
            </a:r>
            <a:r>
              <a:rPr lang="en-US" sz="2800" dirty="0">
                <a:solidFill>
                  <a:schemeClr val="dk1"/>
                </a:solidFill>
                <a:latin typeface="Calibri"/>
                <a:ea typeface="Calibri"/>
                <a:cs typeface="Calibri"/>
                <a:sym typeface="Calibri"/>
              </a:rPr>
              <a:t> Neural Networks</a:t>
            </a:r>
            <a:endParaRPr lang="en-US" sz="2800" b="0" i="0" u="none" strike="noStrike" cap="none" dirty="0">
              <a:solidFill>
                <a:srgbClr val="000000"/>
              </a:solidFill>
              <a:latin typeface="Arial"/>
              <a:ea typeface="Arial"/>
              <a:cs typeface="Arial"/>
              <a:sym typeface="Arial"/>
            </a:endParaRPr>
          </a:p>
          <a:p>
            <a:pPr marL="285750" indent="-285750">
              <a:lnSpc>
                <a:spcPct val="150000"/>
              </a:lnSpc>
              <a:buFont typeface="Arial" panose="020B0604020202020204" pitchFamily="34" charset="0"/>
              <a:buChar char="•"/>
            </a:pPr>
            <a:r>
              <a:rPr lang="en-US" sz="2800" b="1" i="0" u="none" strike="noStrike" cap="none" dirty="0">
                <a:solidFill>
                  <a:schemeClr val="dk1"/>
                </a:solidFill>
                <a:latin typeface="Calibri"/>
                <a:ea typeface="Calibri"/>
                <a:cs typeface="Calibri"/>
                <a:sym typeface="Calibri"/>
              </a:rPr>
              <a:t>Section </a:t>
            </a:r>
            <a:r>
              <a:rPr lang="en-US" sz="2800" b="1" dirty="0">
                <a:solidFill>
                  <a:schemeClr val="dk1"/>
                </a:solidFill>
                <a:latin typeface="Calibri"/>
                <a:ea typeface="Calibri"/>
                <a:cs typeface="Calibri"/>
                <a:sym typeface="Calibri"/>
              </a:rPr>
              <a:t>3</a:t>
            </a:r>
            <a:r>
              <a:rPr lang="en-US" sz="2800" b="1" i="0" u="none" strike="noStrike" cap="none" dirty="0">
                <a:solidFill>
                  <a:schemeClr val="dk1"/>
                </a:solidFill>
                <a:latin typeface="Calibri"/>
                <a:ea typeface="Calibri"/>
                <a:cs typeface="Calibri"/>
                <a:sym typeface="Calibri"/>
              </a:rPr>
              <a:t>:</a:t>
            </a:r>
            <a:r>
              <a:rPr lang="en-US" sz="2800" b="0" i="0" u="none" strike="noStrike" cap="none" dirty="0">
                <a:solidFill>
                  <a:schemeClr val="dk1"/>
                </a:solidFill>
                <a:latin typeface="Calibri"/>
                <a:ea typeface="Calibri"/>
                <a:cs typeface="Calibri"/>
                <a:sym typeface="Calibri"/>
              </a:rPr>
              <a:t> </a:t>
            </a:r>
            <a:r>
              <a:rPr lang="en-US" sz="2800" dirty="0">
                <a:solidFill>
                  <a:schemeClr val="dk1"/>
                </a:solidFill>
                <a:latin typeface="Calibri"/>
                <a:ea typeface="Calibri"/>
                <a:cs typeface="Calibri"/>
                <a:sym typeface="Calibri"/>
              </a:rPr>
              <a:t> Building Neural Networks with </a:t>
            </a:r>
            <a:r>
              <a:rPr lang="en-US" sz="2800" dirty="0" err="1">
                <a:solidFill>
                  <a:schemeClr val="dk1"/>
                </a:solidFill>
                <a:latin typeface="Calibri"/>
                <a:ea typeface="Calibri"/>
                <a:cs typeface="Calibri"/>
                <a:sym typeface="Calibri"/>
              </a:rPr>
              <a:t>PyTorch</a:t>
            </a:r>
            <a:endParaRPr lang="en-US" sz="2800" dirty="0">
              <a:solidFill>
                <a:schemeClr val="dk1"/>
              </a:solidFill>
              <a:latin typeface="Calibri"/>
              <a:ea typeface="Calibri"/>
              <a:cs typeface="Calibri"/>
              <a:sym typeface="Calibri"/>
            </a:endParaRPr>
          </a:p>
          <a:p>
            <a:pPr marL="285750" indent="-285750">
              <a:lnSpc>
                <a:spcPct val="150000"/>
              </a:lnSpc>
              <a:buFont typeface="Arial" panose="020B0604020202020204" pitchFamily="34" charset="0"/>
              <a:buChar char="•"/>
            </a:pPr>
            <a:r>
              <a:rPr lang="en-US" sz="2800" b="1" i="0" u="none" strike="noStrike" cap="none" dirty="0">
                <a:solidFill>
                  <a:schemeClr val="dk1"/>
                </a:solidFill>
                <a:latin typeface="Calibri"/>
                <a:ea typeface="Calibri"/>
                <a:cs typeface="Calibri"/>
                <a:sym typeface="Calibri"/>
              </a:rPr>
              <a:t>Section 4:</a:t>
            </a:r>
            <a:r>
              <a:rPr lang="en-US" sz="2800" b="0" i="0" u="none" strike="noStrike" cap="none" dirty="0">
                <a:solidFill>
                  <a:schemeClr val="dk1"/>
                </a:solidFill>
                <a:latin typeface="Calibri"/>
                <a:ea typeface="Calibri"/>
                <a:cs typeface="Calibri"/>
                <a:sym typeface="Calibri"/>
              </a:rPr>
              <a:t> </a:t>
            </a:r>
            <a:r>
              <a:rPr lang="en-US" sz="2800" dirty="0">
                <a:solidFill>
                  <a:schemeClr val="dk1"/>
                </a:solidFill>
                <a:latin typeface="Calibri"/>
                <a:ea typeface="Calibri"/>
                <a:cs typeface="Calibri"/>
                <a:sym typeface="Calibri"/>
              </a:rPr>
              <a:t> Model evaluation &amp; confusion matrix </a:t>
            </a:r>
          </a:p>
          <a:p>
            <a:pPr marL="285750" indent="-285750">
              <a:lnSpc>
                <a:spcPct val="150000"/>
              </a:lnSpc>
              <a:buFont typeface="Arial" panose="020B0604020202020204" pitchFamily="34" charset="0"/>
              <a:buChar char="•"/>
            </a:pPr>
            <a:r>
              <a:rPr lang="en-US" sz="2800" b="1" i="0" u="none" strike="noStrike" cap="none" dirty="0">
                <a:solidFill>
                  <a:schemeClr val="dk1"/>
                </a:solidFill>
                <a:latin typeface="Calibri"/>
                <a:ea typeface="Calibri"/>
                <a:cs typeface="Calibri"/>
                <a:sym typeface="Calibri"/>
              </a:rPr>
              <a:t>Section 5</a:t>
            </a:r>
            <a:r>
              <a:rPr lang="en-US" sz="2800" b="1" i="0" u="none" strike="noStrike" cap="none">
                <a:solidFill>
                  <a:schemeClr val="dk1"/>
                </a:solidFill>
                <a:latin typeface="Calibri"/>
                <a:ea typeface="Calibri"/>
                <a:cs typeface="Calibri"/>
                <a:sym typeface="Calibri"/>
              </a:rPr>
              <a:t>:</a:t>
            </a:r>
            <a:r>
              <a:rPr lang="en-US" sz="2800" b="0" i="0" u="none" strike="noStrike" cap="none">
                <a:solidFill>
                  <a:schemeClr val="dk1"/>
                </a:solidFill>
                <a:latin typeface="Calibri"/>
                <a:ea typeface="Calibri"/>
                <a:cs typeface="Calibri"/>
                <a:sym typeface="Calibri"/>
              </a:rPr>
              <a:t> </a:t>
            </a:r>
            <a:r>
              <a:rPr lang="en-US" sz="2800">
                <a:solidFill>
                  <a:schemeClr val="dk1"/>
                </a:solidFill>
                <a:latin typeface="Calibri"/>
                <a:ea typeface="Calibri"/>
                <a:cs typeface="Calibri"/>
                <a:sym typeface="Calibri"/>
              </a:rPr>
              <a:t> Applications</a:t>
            </a:r>
            <a:endParaRPr lang="en-US" sz="2800" b="0" i="0" u="none" strike="noStrike" cap="none" dirty="0">
              <a:solidFill>
                <a:srgbClr val="000000"/>
              </a:solidFill>
              <a:latin typeface="Arial"/>
              <a:ea typeface="Arial"/>
              <a:cs typeface="Arial"/>
              <a:sym typeface="Arial"/>
            </a:endParaRPr>
          </a:p>
          <a:p>
            <a:pPr marL="285750" indent="-285750">
              <a:lnSpc>
                <a:spcPct val="150000"/>
              </a:lnSpc>
              <a:buFont typeface="Arial" panose="020B0604020202020204" pitchFamily="34" charset="0"/>
              <a:buChar char="•"/>
            </a:pPr>
            <a:endParaRPr lang="en-US" sz="2800" b="0" i="0" u="none" strike="noStrike" cap="none" dirty="0">
              <a:solidFill>
                <a:srgbClr val="000000"/>
              </a:solidFill>
              <a:latin typeface="Arial"/>
              <a:ea typeface="Arial"/>
              <a:cs typeface="Arial"/>
              <a:sym typeface="Arial"/>
            </a:endParaRPr>
          </a:p>
          <a:p>
            <a:pPr>
              <a:lnSpc>
                <a:spcPct val="150000"/>
              </a:lnSpc>
            </a:pPr>
            <a:r>
              <a:rPr lang="en-US" sz="2800" dirty="0">
                <a:solidFill>
                  <a:schemeClr val="dk1"/>
                </a:solidFill>
                <a:latin typeface="Calibri"/>
                <a:ea typeface="Calibri"/>
                <a:cs typeface="Calibri"/>
                <a:sym typeface="Calibri"/>
              </a:rPr>
              <a:t> </a:t>
            </a:r>
            <a:endParaRPr lang="en-US" sz="2800" b="0" i="0" u="none" strike="noStrike" cap="none" dirty="0">
              <a:solidFill>
                <a:srgbClr val="000000"/>
              </a:solidFill>
              <a:latin typeface="Arial"/>
              <a:ea typeface="Arial"/>
              <a:cs typeface="Arial"/>
              <a:sym typeface="Arial"/>
            </a:endParaRPr>
          </a:p>
          <a:p>
            <a:pPr>
              <a:lnSpc>
                <a:spcPct val="150000"/>
              </a:lnSpc>
            </a:pPr>
            <a:endParaRPr lang="en-US" sz="2800" dirty="0">
              <a:latin typeface="Arial"/>
            </a:endParaRPr>
          </a:p>
          <a:p>
            <a:pPr>
              <a:lnSpc>
                <a:spcPct val="150000"/>
              </a:lnSpc>
            </a:pPr>
            <a:endParaRPr lang="en-US" sz="1600" dirty="0"/>
          </a:p>
          <a:p>
            <a:pPr>
              <a:lnSpc>
                <a:spcPct val="150000"/>
              </a:lnSpc>
            </a:pPr>
            <a:endParaRPr sz="1600" dirty="0"/>
          </a:p>
        </p:txBody>
      </p:sp>
      <p:sp>
        <p:nvSpPr>
          <p:cNvPr id="14" name="TextShape 2">
            <a:extLst>
              <a:ext uri="{FF2B5EF4-FFF2-40B4-BE49-F238E27FC236}">
                <a16:creationId xmlns:a16="http://schemas.microsoft.com/office/drawing/2014/main" id="{477FC112-DDD2-403F-A177-CA342012022B}"/>
              </a:ext>
            </a:extLst>
          </p:cNvPr>
          <p:cNvSpPr txBox="1"/>
          <p:nvPr/>
        </p:nvSpPr>
        <p:spPr>
          <a:xfrm>
            <a:off x="360851" y="75321"/>
            <a:ext cx="8783149" cy="613487"/>
          </a:xfrm>
          <a:prstGeom prst="rect">
            <a:avLst/>
          </a:prstGeom>
          <a:noFill/>
          <a:ln>
            <a:noFill/>
          </a:ln>
        </p:spPr>
        <p:txBody>
          <a:bodyPr lIns="90000" tIns="45000" rIns="90000" bIns="45000"/>
          <a:lstStyle/>
          <a:p>
            <a:r>
              <a:rPr lang="en-US" sz="3600" dirty="0">
                <a:latin typeface="Arial"/>
              </a:rPr>
              <a:t>Outline</a:t>
            </a:r>
            <a:endParaRPr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922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60851" y="75321"/>
            <a:ext cx="8783149" cy="613487"/>
          </a:xfrm>
          <a:prstGeom prst="rect">
            <a:avLst/>
          </a:prstGeom>
          <a:noFill/>
          <a:ln>
            <a:noFill/>
          </a:ln>
        </p:spPr>
        <p:txBody>
          <a:bodyPr lIns="90000" tIns="45000" rIns="90000" bIns="45000"/>
          <a:lstStyle/>
          <a:p>
            <a:r>
              <a:rPr lang="en-US" sz="3600" dirty="0" err="1">
                <a:latin typeface="Arial"/>
              </a:rPr>
              <a:t>PyTorch</a:t>
            </a:r>
            <a:r>
              <a:rPr lang="en-US" sz="3600" dirty="0">
                <a:latin typeface="Arial"/>
              </a:rPr>
              <a:t> Example</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Picture 1" descr="Text&#10;&#10;Description automatically generated with low confidence">
            <a:extLst>
              <a:ext uri="{FF2B5EF4-FFF2-40B4-BE49-F238E27FC236}">
                <a16:creationId xmlns:a16="http://schemas.microsoft.com/office/drawing/2014/main" id="{4DC2CFFA-F895-C6CC-8425-6DF8723BB06E}"/>
              </a:ext>
            </a:extLst>
          </p:cNvPr>
          <p:cNvPicPr>
            <a:picLocks noChangeAspect="1"/>
          </p:cNvPicPr>
          <p:nvPr/>
        </p:nvPicPr>
        <p:blipFill>
          <a:blip r:embed="rId2"/>
          <a:stretch>
            <a:fillRect/>
          </a:stretch>
        </p:blipFill>
        <p:spPr>
          <a:xfrm>
            <a:off x="601718" y="1161648"/>
            <a:ext cx="10988564" cy="1670870"/>
          </a:xfrm>
          <a:prstGeom prst="rect">
            <a:avLst/>
          </a:prstGeom>
        </p:spPr>
      </p:pic>
      <p:pic>
        <p:nvPicPr>
          <p:cNvPr id="3" name="Picture 2" descr="Text, letter&#10;&#10;Description automatically generated">
            <a:extLst>
              <a:ext uri="{FF2B5EF4-FFF2-40B4-BE49-F238E27FC236}">
                <a16:creationId xmlns:a16="http://schemas.microsoft.com/office/drawing/2014/main" id="{61203713-42F9-2210-65D9-89B25E6549F7}"/>
              </a:ext>
            </a:extLst>
          </p:cNvPr>
          <p:cNvPicPr>
            <a:picLocks noChangeAspect="1"/>
          </p:cNvPicPr>
          <p:nvPr/>
        </p:nvPicPr>
        <p:blipFill>
          <a:blip r:embed="rId3"/>
          <a:stretch>
            <a:fillRect/>
          </a:stretch>
        </p:blipFill>
        <p:spPr>
          <a:xfrm>
            <a:off x="601717" y="3138797"/>
            <a:ext cx="10988563" cy="2949390"/>
          </a:xfrm>
          <a:prstGeom prst="rect">
            <a:avLst/>
          </a:prstGeom>
        </p:spPr>
      </p:pic>
      <p:sp>
        <p:nvSpPr>
          <p:cNvPr id="4" name="TextBox 3">
            <a:extLst>
              <a:ext uri="{FF2B5EF4-FFF2-40B4-BE49-F238E27FC236}">
                <a16:creationId xmlns:a16="http://schemas.microsoft.com/office/drawing/2014/main" id="{2B9E6FE9-636C-8F72-831C-841D10C99BB6}"/>
              </a:ext>
            </a:extLst>
          </p:cNvPr>
          <p:cNvSpPr txBox="1"/>
          <p:nvPr/>
        </p:nvSpPr>
        <p:spPr>
          <a:xfrm>
            <a:off x="7572445" y="4305715"/>
            <a:ext cx="2895600" cy="307777"/>
          </a:xfrm>
          <a:prstGeom prst="rect">
            <a:avLst/>
          </a:prstGeom>
          <a:noFill/>
        </p:spPr>
        <p:txBody>
          <a:bodyPr wrap="square" rtlCol="0">
            <a:spAutoFit/>
          </a:bodyPr>
          <a:lstStyle/>
          <a:p>
            <a:r>
              <a:rPr lang="en-US" dirty="0">
                <a:solidFill>
                  <a:srgbClr val="FF0000"/>
                </a:solidFill>
              </a:rPr>
              <a:t>Define Training and Test Dataset</a:t>
            </a:r>
          </a:p>
        </p:txBody>
      </p:sp>
      <p:sp>
        <p:nvSpPr>
          <p:cNvPr id="5" name="TextBox 4">
            <a:extLst>
              <a:ext uri="{FF2B5EF4-FFF2-40B4-BE49-F238E27FC236}">
                <a16:creationId xmlns:a16="http://schemas.microsoft.com/office/drawing/2014/main" id="{6B89278D-AB4B-146E-17FE-5248D8A076FA}"/>
              </a:ext>
            </a:extLst>
          </p:cNvPr>
          <p:cNvSpPr txBox="1"/>
          <p:nvPr/>
        </p:nvSpPr>
        <p:spPr>
          <a:xfrm>
            <a:off x="8079996" y="1995594"/>
            <a:ext cx="2130804" cy="307777"/>
          </a:xfrm>
          <a:prstGeom prst="rect">
            <a:avLst/>
          </a:prstGeom>
          <a:noFill/>
        </p:spPr>
        <p:txBody>
          <a:bodyPr wrap="square" rtlCol="0">
            <a:spAutoFit/>
          </a:bodyPr>
          <a:lstStyle/>
          <a:p>
            <a:r>
              <a:rPr lang="en-US" dirty="0">
                <a:solidFill>
                  <a:srgbClr val="FF0000"/>
                </a:solidFill>
              </a:rPr>
              <a:t>Importing Modules</a:t>
            </a:r>
          </a:p>
        </p:txBody>
      </p:sp>
    </p:spTree>
    <p:extLst>
      <p:ext uri="{BB962C8B-B14F-4D97-AF65-F5344CB8AC3E}">
        <p14:creationId xmlns:p14="http://schemas.microsoft.com/office/powerpoint/2010/main" val="2685577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60851" y="75321"/>
            <a:ext cx="8783149" cy="613487"/>
          </a:xfrm>
          <a:prstGeom prst="rect">
            <a:avLst/>
          </a:prstGeom>
          <a:noFill/>
          <a:ln>
            <a:noFill/>
          </a:ln>
        </p:spPr>
        <p:txBody>
          <a:bodyPr lIns="90000" tIns="45000" rIns="90000" bIns="45000"/>
          <a:lstStyle/>
          <a:p>
            <a:r>
              <a:rPr lang="en-US" sz="3600" dirty="0" err="1">
                <a:latin typeface="Arial"/>
              </a:rPr>
              <a:t>PyTorch</a:t>
            </a:r>
            <a:r>
              <a:rPr lang="en-US" sz="3600" dirty="0">
                <a:latin typeface="Arial"/>
              </a:rPr>
              <a:t> Example</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Picture 1" descr="Text&#10;&#10;Description automatically generated with low confidence">
            <a:extLst>
              <a:ext uri="{FF2B5EF4-FFF2-40B4-BE49-F238E27FC236}">
                <a16:creationId xmlns:a16="http://schemas.microsoft.com/office/drawing/2014/main" id="{0936E8EA-09D3-8DA4-2BD7-6E7427181D5B}"/>
              </a:ext>
            </a:extLst>
          </p:cNvPr>
          <p:cNvPicPr>
            <a:picLocks noChangeAspect="1"/>
          </p:cNvPicPr>
          <p:nvPr/>
        </p:nvPicPr>
        <p:blipFill>
          <a:blip r:embed="rId2"/>
          <a:stretch>
            <a:fillRect/>
          </a:stretch>
        </p:blipFill>
        <p:spPr>
          <a:xfrm>
            <a:off x="601718" y="1161648"/>
            <a:ext cx="10988564" cy="1670870"/>
          </a:xfrm>
          <a:prstGeom prst="rect">
            <a:avLst/>
          </a:prstGeom>
        </p:spPr>
      </p:pic>
      <p:pic>
        <p:nvPicPr>
          <p:cNvPr id="3" name="Picture 2" descr="Text, letter&#10;&#10;Description automatically generated">
            <a:extLst>
              <a:ext uri="{FF2B5EF4-FFF2-40B4-BE49-F238E27FC236}">
                <a16:creationId xmlns:a16="http://schemas.microsoft.com/office/drawing/2014/main" id="{CBFC5CB1-7F5A-2E6D-427F-1CD1292CE897}"/>
              </a:ext>
            </a:extLst>
          </p:cNvPr>
          <p:cNvPicPr>
            <a:picLocks noChangeAspect="1"/>
          </p:cNvPicPr>
          <p:nvPr/>
        </p:nvPicPr>
        <p:blipFill>
          <a:blip r:embed="rId3"/>
          <a:stretch>
            <a:fillRect/>
          </a:stretch>
        </p:blipFill>
        <p:spPr>
          <a:xfrm>
            <a:off x="601717" y="3138797"/>
            <a:ext cx="10988563" cy="2949390"/>
          </a:xfrm>
          <a:prstGeom prst="rect">
            <a:avLst/>
          </a:prstGeom>
        </p:spPr>
      </p:pic>
      <p:sp>
        <p:nvSpPr>
          <p:cNvPr id="4" name="TextBox 3">
            <a:extLst>
              <a:ext uri="{FF2B5EF4-FFF2-40B4-BE49-F238E27FC236}">
                <a16:creationId xmlns:a16="http://schemas.microsoft.com/office/drawing/2014/main" id="{A643ECEF-F937-71D7-B86A-E9A523B2529D}"/>
              </a:ext>
            </a:extLst>
          </p:cNvPr>
          <p:cNvSpPr txBox="1"/>
          <p:nvPr/>
        </p:nvSpPr>
        <p:spPr>
          <a:xfrm>
            <a:off x="7572445" y="4305715"/>
            <a:ext cx="2895600" cy="307777"/>
          </a:xfrm>
          <a:prstGeom prst="rect">
            <a:avLst/>
          </a:prstGeom>
          <a:noFill/>
        </p:spPr>
        <p:txBody>
          <a:bodyPr wrap="square" rtlCol="0">
            <a:spAutoFit/>
          </a:bodyPr>
          <a:lstStyle/>
          <a:p>
            <a:r>
              <a:rPr lang="en-US" dirty="0">
                <a:solidFill>
                  <a:srgbClr val="FF0000"/>
                </a:solidFill>
              </a:rPr>
              <a:t>Define Training and Test Dataset</a:t>
            </a:r>
          </a:p>
        </p:txBody>
      </p:sp>
      <p:sp>
        <p:nvSpPr>
          <p:cNvPr id="5" name="TextBox 4">
            <a:extLst>
              <a:ext uri="{FF2B5EF4-FFF2-40B4-BE49-F238E27FC236}">
                <a16:creationId xmlns:a16="http://schemas.microsoft.com/office/drawing/2014/main" id="{FAEBAD83-CB09-0226-6BFA-08650963A46E}"/>
              </a:ext>
            </a:extLst>
          </p:cNvPr>
          <p:cNvSpPr txBox="1"/>
          <p:nvPr/>
        </p:nvSpPr>
        <p:spPr>
          <a:xfrm>
            <a:off x="8079996" y="1995594"/>
            <a:ext cx="2130804" cy="307777"/>
          </a:xfrm>
          <a:prstGeom prst="rect">
            <a:avLst/>
          </a:prstGeom>
          <a:noFill/>
        </p:spPr>
        <p:txBody>
          <a:bodyPr wrap="square" rtlCol="0">
            <a:spAutoFit/>
          </a:bodyPr>
          <a:lstStyle/>
          <a:p>
            <a:r>
              <a:rPr lang="en-US" dirty="0">
                <a:solidFill>
                  <a:srgbClr val="FF0000"/>
                </a:solidFill>
              </a:rPr>
              <a:t>Importing Modules</a:t>
            </a:r>
          </a:p>
        </p:txBody>
      </p:sp>
    </p:spTree>
    <p:extLst>
      <p:ext uri="{BB962C8B-B14F-4D97-AF65-F5344CB8AC3E}">
        <p14:creationId xmlns:p14="http://schemas.microsoft.com/office/powerpoint/2010/main" val="266531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60851" y="75321"/>
            <a:ext cx="8783149" cy="613487"/>
          </a:xfrm>
          <a:prstGeom prst="rect">
            <a:avLst/>
          </a:prstGeom>
          <a:noFill/>
          <a:ln>
            <a:noFill/>
          </a:ln>
        </p:spPr>
        <p:txBody>
          <a:bodyPr lIns="90000" tIns="45000" rIns="90000" bIns="45000"/>
          <a:lstStyle/>
          <a:p>
            <a:r>
              <a:rPr lang="en-US" sz="3600" dirty="0" err="1">
                <a:latin typeface="Arial"/>
              </a:rPr>
              <a:t>PyTorch</a:t>
            </a:r>
            <a:r>
              <a:rPr lang="en-US" sz="3600" dirty="0">
                <a:latin typeface="Arial"/>
              </a:rPr>
              <a:t> Example</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FFDA11E-6C0C-A4D5-E3BD-BF67514FEFFB}"/>
              </a:ext>
            </a:extLst>
          </p:cNvPr>
          <p:cNvSpPr txBox="1"/>
          <p:nvPr/>
        </p:nvSpPr>
        <p:spPr>
          <a:xfrm>
            <a:off x="548226" y="1185347"/>
            <a:ext cx="11238644" cy="1323439"/>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Pass the Dataset as an argument to </a:t>
            </a:r>
            <a:r>
              <a:rPr lang="en-US" sz="2000" dirty="0" err="1">
                <a:latin typeface="Calibri" panose="020F0502020204030204" pitchFamily="34" charset="0"/>
                <a:cs typeface="Calibri" panose="020F0502020204030204" pitchFamily="34" charset="0"/>
              </a:rPr>
              <a:t>DataLoader</a:t>
            </a:r>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Wraps an </a:t>
            </a:r>
            <a:r>
              <a:rPr lang="en-US" sz="2000" dirty="0" err="1">
                <a:latin typeface="Calibri" panose="020F0502020204030204" pitchFamily="34" charset="0"/>
                <a:cs typeface="Calibri" panose="020F0502020204030204" pitchFamily="34" charset="0"/>
              </a:rPr>
              <a:t>iterable</a:t>
            </a:r>
            <a:r>
              <a:rPr lang="en-US" sz="2000" dirty="0">
                <a:latin typeface="Calibri" panose="020F0502020204030204" pitchFamily="34" charset="0"/>
                <a:cs typeface="Calibri" panose="020F0502020204030204" pitchFamily="34" charset="0"/>
              </a:rPr>
              <a:t> over dataset and supports automatic batching, sampling, shuffling and </a:t>
            </a:r>
            <a:r>
              <a:rPr lang="en-US" sz="2000" dirty="0" err="1">
                <a:latin typeface="Calibri" panose="020F0502020204030204" pitchFamily="34" charset="0"/>
                <a:cs typeface="Calibri" panose="020F0502020204030204" pitchFamily="34" charset="0"/>
              </a:rPr>
              <a:t>multiprocess</a:t>
            </a:r>
            <a:r>
              <a:rPr lang="en-US" sz="2000" dirty="0">
                <a:latin typeface="Calibri" panose="020F0502020204030204" pitchFamily="34" charset="0"/>
                <a:cs typeface="Calibri" panose="020F0502020204030204" pitchFamily="34" charset="0"/>
              </a:rPr>
              <a:t> data loading</a:t>
            </a:r>
          </a:p>
        </p:txBody>
      </p:sp>
      <p:pic>
        <p:nvPicPr>
          <p:cNvPr id="3" name="Picture 2" descr="Graphical user interface, text, application, letter&#10;&#10;Description automatically generated">
            <a:extLst>
              <a:ext uri="{FF2B5EF4-FFF2-40B4-BE49-F238E27FC236}">
                <a16:creationId xmlns:a16="http://schemas.microsoft.com/office/drawing/2014/main" id="{32343540-32B3-592A-C410-E32A3D2304EF}"/>
              </a:ext>
            </a:extLst>
          </p:cNvPr>
          <p:cNvPicPr>
            <a:picLocks noChangeAspect="1"/>
          </p:cNvPicPr>
          <p:nvPr/>
        </p:nvPicPr>
        <p:blipFill>
          <a:blip r:embed="rId2"/>
          <a:stretch>
            <a:fillRect/>
          </a:stretch>
        </p:blipFill>
        <p:spPr>
          <a:xfrm>
            <a:off x="548226" y="2706418"/>
            <a:ext cx="10391020" cy="2968863"/>
          </a:xfrm>
          <a:prstGeom prst="rect">
            <a:avLst/>
          </a:prstGeom>
        </p:spPr>
      </p:pic>
      <p:sp>
        <p:nvSpPr>
          <p:cNvPr id="4" name="TextBox 3">
            <a:extLst>
              <a:ext uri="{FF2B5EF4-FFF2-40B4-BE49-F238E27FC236}">
                <a16:creationId xmlns:a16="http://schemas.microsoft.com/office/drawing/2014/main" id="{AADC9C74-71A5-22A1-94BD-AC9A26739E38}"/>
              </a:ext>
            </a:extLst>
          </p:cNvPr>
          <p:cNvSpPr txBox="1"/>
          <p:nvPr/>
        </p:nvSpPr>
        <p:spPr>
          <a:xfrm>
            <a:off x="8453290" y="3747414"/>
            <a:ext cx="2895600" cy="307777"/>
          </a:xfrm>
          <a:prstGeom prst="rect">
            <a:avLst/>
          </a:prstGeom>
          <a:noFill/>
        </p:spPr>
        <p:txBody>
          <a:bodyPr wrap="square" rtlCol="0">
            <a:spAutoFit/>
          </a:bodyPr>
          <a:lstStyle/>
          <a:p>
            <a:r>
              <a:rPr lang="en-US" dirty="0">
                <a:solidFill>
                  <a:srgbClr val="FF0000"/>
                </a:solidFill>
              </a:rPr>
              <a:t>Define </a:t>
            </a:r>
            <a:r>
              <a:rPr lang="en-US" dirty="0" err="1">
                <a:solidFill>
                  <a:srgbClr val="FF0000"/>
                </a:solidFill>
              </a:rPr>
              <a:t>DataLoader</a:t>
            </a:r>
            <a:endParaRPr lang="en-US" dirty="0">
              <a:solidFill>
                <a:srgbClr val="FF0000"/>
              </a:solidFill>
            </a:endParaRPr>
          </a:p>
        </p:txBody>
      </p:sp>
    </p:spTree>
    <p:extLst>
      <p:ext uri="{BB962C8B-B14F-4D97-AF65-F5344CB8AC3E}">
        <p14:creationId xmlns:p14="http://schemas.microsoft.com/office/powerpoint/2010/main" val="2208137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60851" y="75321"/>
            <a:ext cx="8783149" cy="613487"/>
          </a:xfrm>
          <a:prstGeom prst="rect">
            <a:avLst/>
          </a:prstGeom>
          <a:noFill/>
          <a:ln>
            <a:noFill/>
          </a:ln>
        </p:spPr>
        <p:txBody>
          <a:bodyPr lIns="90000" tIns="45000" rIns="90000" bIns="45000"/>
          <a:lstStyle/>
          <a:p>
            <a:r>
              <a:rPr lang="en-US" sz="3600" dirty="0" err="1">
                <a:latin typeface="Arial"/>
              </a:rPr>
              <a:t>PyTorch</a:t>
            </a:r>
            <a:r>
              <a:rPr lang="en-US" sz="3600" dirty="0">
                <a:latin typeface="Arial"/>
              </a:rPr>
              <a:t> Example</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Picture 1" descr="Graphical user interface, text, application&#10;&#10;Description automatically generated with medium confidence">
            <a:extLst>
              <a:ext uri="{FF2B5EF4-FFF2-40B4-BE49-F238E27FC236}">
                <a16:creationId xmlns:a16="http://schemas.microsoft.com/office/drawing/2014/main" id="{F1F45BD4-F965-CC75-3D94-FDB789BD33BB}"/>
              </a:ext>
            </a:extLst>
          </p:cNvPr>
          <p:cNvPicPr>
            <a:picLocks noChangeAspect="1"/>
          </p:cNvPicPr>
          <p:nvPr/>
        </p:nvPicPr>
        <p:blipFill>
          <a:blip r:embed="rId2"/>
          <a:stretch>
            <a:fillRect/>
          </a:stretch>
        </p:blipFill>
        <p:spPr>
          <a:xfrm>
            <a:off x="1424057" y="894382"/>
            <a:ext cx="8173814" cy="5233593"/>
          </a:xfrm>
          <a:prstGeom prst="rect">
            <a:avLst/>
          </a:prstGeom>
        </p:spPr>
      </p:pic>
      <p:sp>
        <p:nvSpPr>
          <p:cNvPr id="3" name="TextBox 2">
            <a:extLst>
              <a:ext uri="{FF2B5EF4-FFF2-40B4-BE49-F238E27FC236}">
                <a16:creationId xmlns:a16="http://schemas.microsoft.com/office/drawing/2014/main" id="{4597A7E9-3AC4-F051-7EE9-DFA6CF7B9AE5}"/>
              </a:ext>
            </a:extLst>
          </p:cNvPr>
          <p:cNvSpPr txBox="1"/>
          <p:nvPr/>
        </p:nvSpPr>
        <p:spPr>
          <a:xfrm>
            <a:off x="6324140" y="2175243"/>
            <a:ext cx="3525537" cy="369332"/>
          </a:xfrm>
          <a:prstGeom prst="rect">
            <a:avLst/>
          </a:prstGeom>
          <a:noFill/>
        </p:spPr>
        <p:txBody>
          <a:bodyPr wrap="square" rtlCol="0">
            <a:spAutoFit/>
          </a:bodyPr>
          <a:lstStyle/>
          <a:p>
            <a:r>
              <a:rPr lang="en-US" dirty="0">
                <a:solidFill>
                  <a:srgbClr val="FF0000"/>
                </a:solidFill>
              </a:rPr>
              <a:t>Create Neural Networks Model</a:t>
            </a:r>
          </a:p>
        </p:txBody>
      </p:sp>
      <p:sp>
        <p:nvSpPr>
          <p:cNvPr id="4" name="TextBox 3">
            <a:extLst>
              <a:ext uri="{FF2B5EF4-FFF2-40B4-BE49-F238E27FC236}">
                <a16:creationId xmlns:a16="http://schemas.microsoft.com/office/drawing/2014/main" id="{1E64A5D3-C2BF-6F19-4FB9-BDEBA1F31A10}"/>
              </a:ext>
            </a:extLst>
          </p:cNvPr>
          <p:cNvSpPr txBox="1"/>
          <p:nvPr/>
        </p:nvSpPr>
        <p:spPr>
          <a:xfrm>
            <a:off x="6780429" y="1146621"/>
            <a:ext cx="2895600" cy="307777"/>
          </a:xfrm>
          <a:prstGeom prst="rect">
            <a:avLst/>
          </a:prstGeom>
          <a:noFill/>
        </p:spPr>
        <p:txBody>
          <a:bodyPr wrap="square" rtlCol="0">
            <a:spAutoFit/>
          </a:bodyPr>
          <a:lstStyle/>
          <a:p>
            <a:r>
              <a:rPr lang="en-US" dirty="0">
                <a:solidFill>
                  <a:srgbClr val="FF0000"/>
                </a:solidFill>
              </a:rPr>
              <a:t>Check if GPU is Available</a:t>
            </a:r>
          </a:p>
        </p:txBody>
      </p:sp>
    </p:spTree>
    <p:extLst>
      <p:ext uri="{BB962C8B-B14F-4D97-AF65-F5344CB8AC3E}">
        <p14:creationId xmlns:p14="http://schemas.microsoft.com/office/powerpoint/2010/main" val="3094007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60851" y="75321"/>
            <a:ext cx="8783149" cy="613487"/>
          </a:xfrm>
          <a:prstGeom prst="rect">
            <a:avLst/>
          </a:prstGeom>
          <a:noFill/>
          <a:ln>
            <a:noFill/>
          </a:ln>
        </p:spPr>
        <p:txBody>
          <a:bodyPr lIns="90000" tIns="45000" rIns="90000" bIns="45000"/>
          <a:lstStyle/>
          <a:p>
            <a:r>
              <a:rPr lang="en-US" sz="3600" dirty="0" err="1">
                <a:latin typeface="Arial"/>
              </a:rPr>
              <a:t>PyTorch</a:t>
            </a:r>
            <a:r>
              <a:rPr lang="en-US" sz="3600" dirty="0">
                <a:latin typeface="Arial"/>
              </a:rPr>
              <a:t> Example</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A1E0100-C820-1E53-1BEF-2B550342BEB5}"/>
              </a:ext>
            </a:extLst>
          </p:cNvPr>
          <p:cNvPicPr>
            <a:picLocks noChangeAspect="1"/>
          </p:cNvPicPr>
          <p:nvPr/>
        </p:nvPicPr>
        <p:blipFill>
          <a:blip r:embed="rId2"/>
          <a:stretch>
            <a:fillRect/>
          </a:stretch>
        </p:blipFill>
        <p:spPr>
          <a:xfrm>
            <a:off x="564064" y="2450442"/>
            <a:ext cx="10817676" cy="978558"/>
          </a:xfrm>
          <a:prstGeom prst="rect">
            <a:avLst/>
          </a:prstGeom>
        </p:spPr>
      </p:pic>
    </p:spTree>
    <p:extLst>
      <p:ext uri="{BB962C8B-B14F-4D97-AF65-F5344CB8AC3E}">
        <p14:creationId xmlns:p14="http://schemas.microsoft.com/office/powerpoint/2010/main" val="4023729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60851" y="75321"/>
            <a:ext cx="8783149" cy="613487"/>
          </a:xfrm>
          <a:prstGeom prst="rect">
            <a:avLst/>
          </a:prstGeom>
          <a:noFill/>
          <a:ln>
            <a:noFill/>
          </a:ln>
        </p:spPr>
        <p:txBody>
          <a:bodyPr lIns="90000" tIns="45000" rIns="90000" bIns="45000"/>
          <a:lstStyle/>
          <a:p>
            <a:r>
              <a:rPr lang="en-US" sz="3600" dirty="0" err="1">
                <a:latin typeface="Arial"/>
              </a:rPr>
              <a:t>PyTorch</a:t>
            </a:r>
            <a:r>
              <a:rPr lang="en-US" sz="3600" dirty="0">
                <a:latin typeface="Arial"/>
              </a:rPr>
              <a:t> Example</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Picture 1" descr="Graphical user interface, text, application&#10;&#10;Description automatically generated">
            <a:extLst>
              <a:ext uri="{FF2B5EF4-FFF2-40B4-BE49-F238E27FC236}">
                <a16:creationId xmlns:a16="http://schemas.microsoft.com/office/drawing/2014/main" id="{63E7B80E-39F3-207F-D0E9-0313177350DE}"/>
              </a:ext>
            </a:extLst>
          </p:cNvPr>
          <p:cNvPicPr>
            <a:picLocks noChangeAspect="1"/>
          </p:cNvPicPr>
          <p:nvPr/>
        </p:nvPicPr>
        <p:blipFill>
          <a:blip r:embed="rId2"/>
          <a:stretch>
            <a:fillRect/>
          </a:stretch>
        </p:blipFill>
        <p:spPr>
          <a:xfrm>
            <a:off x="518241" y="1179129"/>
            <a:ext cx="10116730" cy="5021974"/>
          </a:xfrm>
          <a:prstGeom prst="rect">
            <a:avLst/>
          </a:prstGeom>
        </p:spPr>
      </p:pic>
    </p:spTree>
    <p:extLst>
      <p:ext uri="{BB962C8B-B14F-4D97-AF65-F5344CB8AC3E}">
        <p14:creationId xmlns:p14="http://schemas.microsoft.com/office/powerpoint/2010/main" val="2649292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60851" y="75321"/>
            <a:ext cx="8783149" cy="613487"/>
          </a:xfrm>
          <a:prstGeom prst="rect">
            <a:avLst/>
          </a:prstGeom>
          <a:noFill/>
          <a:ln>
            <a:noFill/>
          </a:ln>
        </p:spPr>
        <p:txBody>
          <a:bodyPr lIns="90000" tIns="45000" rIns="90000" bIns="45000"/>
          <a:lstStyle/>
          <a:p>
            <a:r>
              <a:rPr lang="en-US" sz="3600" dirty="0" err="1">
                <a:latin typeface="Arial"/>
              </a:rPr>
              <a:t>PyTorch</a:t>
            </a:r>
            <a:r>
              <a:rPr lang="en-US" sz="3600" dirty="0">
                <a:latin typeface="Arial"/>
              </a:rPr>
              <a:t> Example</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Picture 1" descr="Graphical user interface, text, application&#10;&#10;Description automatically generated">
            <a:extLst>
              <a:ext uri="{FF2B5EF4-FFF2-40B4-BE49-F238E27FC236}">
                <a16:creationId xmlns:a16="http://schemas.microsoft.com/office/drawing/2014/main" id="{F8603921-118B-EB14-8336-B57F41707E09}"/>
              </a:ext>
            </a:extLst>
          </p:cNvPr>
          <p:cNvPicPr>
            <a:picLocks noChangeAspect="1"/>
          </p:cNvPicPr>
          <p:nvPr/>
        </p:nvPicPr>
        <p:blipFill>
          <a:blip r:embed="rId2"/>
          <a:stretch>
            <a:fillRect/>
          </a:stretch>
        </p:blipFill>
        <p:spPr>
          <a:xfrm>
            <a:off x="706040" y="1231461"/>
            <a:ext cx="10688059" cy="4233917"/>
          </a:xfrm>
          <a:prstGeom prst="rect">
            <a:avLst/>
          </a:prstGeom>
        </p:spPr>
      </p:pic>
    </p:spTree>
    <p:extLst>
      <p:ext uri="{BB962C8B-B14F-4D97-AF65-F5344CB8AC3E}">
        <p14:creationId xmlns:p14="http://schemas.microsoft.com/office/powerpoint/2010/main" val="4058879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60851" y="75321"/>
            <a:ext cx="8783149" cy="613487"/>
          </a:xfrm>
          <a:prstGeom prst="rect">
            <a:avLst/>
          </a:prstGeom>
          <a:noFill/>
          <a:ln>
            <a:noFill/>
          </a:ln>
        </p:spPr>
        <p:txBody>
          <a:bodyPr lIns="90000" tIns="45000" rIns="90000" bIns="45000"/>
          <a:lstStyle/>
          <a:p>
            <a:r>
              <a:rPr lang="en-US" sz="3600" dirty="0" err="1">
                <a:latin typeface="Arial"/>
              </a:rPr>
              <a:t>PyTorch</a:t>
            </a:r>
            <a:r>
              <a:rPr lang="en-US" sz="3600" dirty="0">
                <a:latin typeface="Arial"/>
              </a:rPr>
              <a:t> Example</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Picture 1" descr="Text&#10;&#10;Description automatically generated with low confidence">
            <a:extLst>
              <a:ext uri="{FF2B5EF4-FFF2-40B4-BE49-F238E27FC236}">
                <a16:creationId xmlns:a16="http://schemas.microsoft.com/office/drawing/2014/main" id="{427646A2-B432-CCB3-992D-7A2023A35F00}"/>
              </a:ext>
            </a:extLst>
          </p:cNvPr>
          <p:cNvPicPr>
            <a:picLocks noChangeAspect="1"/>
          </p:cNvPicPr>
          <p:nvPr/>
        </p:nvPicPr>
        <p:blipFill>
          <a:blip r:embed="rId2"/>
          <a:stretch>
            <a:fillRect/>
          </a:stretch>
        </p:blipFill>
        <p:spPr>
          <a:xfrm>
            <a:off x="1045011" y="1943269"/>
            <a:ext cx="10320638" cy="1968239"/>
          </a:xfrm>
          <a:prstGeom prst="rect">
            <a:avLst/>
          </a:prstGeom>
        </p:spPr>
      </p:pic>
    </p:spTree>
    <p:extLst>
      <p:ext uri="{BB962C8B-B14F-4D97-AF65-F5344CB8AC3E}">
        <p14:creationId xmlns:p14="http://schemas.microsoft.com/office/powerpoint/2010/main" val="949130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60851" y="75321"/>
            <a:ext cx="8783149" cy="613487"/>
          </a:xfrm>
          <a:prstGeom prst="rect">
            <a:avLst/>
          </a:prstGeom>
          <a:noFill/>
          <a:ln>
            <a:noFill/>
          </a:ln>
        </p:spPr>
        <p:txBody>
          <a:bodyPr lIns="90000" tIns="45000" rIns="90000" bIns="45000"/>
          <a:lstStyle/>
          <a:p>
            <a:r>
              <a:rPr lang="en-US" sz="3600" dirty="0" err="1">
                <a:latin typeface="Arial"/>
              </a:rPr>
              <a:t>PyTorch</a:t>
            </a:r>
            <a:r>
              <a:rPr lang="en-US" sz="3600" dirty="0">
                <a:latin typeface="Arial"/>
              </a:rPr>
              <a:t> Example</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35785C10-79D2-969A-4FDC-8C78ECA6AF89}"/>
              </a:ext>
            </a:extLst>
          </p:cNvPr>
          <p:cNvPicPr>
            <a:picLocks noChangeAspect="1"/>
          </p:cNvPicPr>
          <p:nvPr/>
        </p:nvPicPr>
        <p:blipFill>
          <a:blip r:embed="rId2"/>
          <a:stretch>
            <a:fillRect/>
          </a:stretch>
        </p:blipFill>
        <p:spPr>
          <a:xfrm>
            <a:off x="852612" y="2161618"/>
            <a:ext cx="10956509" cy="1022258"/>
          </a:xfrm>
          <a:prstGeom prst="rect">
            <a:avLst/>
          </a:prstGeom>
        </p:spPr>
      </p:pic>
    </p:spTree>
    <p:extLst>
      <p:ext uri="{BB962C8B-B14F-4D97-AF65-F5344CB8AC3E}">
        <p14:creationId xmlns:p14="http://schemas.microsoft.com/office/powerpoint/2010/main" val="621951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60851" y="75321"/>
            <a:ext cx="8783149" cy="613487"/>
          </a:xfrm>
          <a:prstGeom prst="rect">
            <a:avLst/>
          </a:prstGeom>
          <a:noFill/>
          <a:ln>
            <a:noFill/>
          </a:ln>
        </p:spPr>
        <p:txBody>
          <a:bodyPr lIns="90000" tIns="45000" rIns="90000" bIns="45000"/>
          <a:lstStyle/>
          <a:p>
            <a:r>
              <a:rPr lang="en-US" sz="3600" dirty="0" err="1">
                <a:latin typeface="Arial"/>
              </a:rPr>
              <a:t>PyTorch</a:t>
            </a:r>
            <a:r>
              <a:rPr lang="en-US" sz="3600" dirty="0">
                <a:latin typeface="Arial"/>
              </a:rPr>
              <a:t> Example</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CCB3E4C-489D-1C2E-F159-3D601DFFA6B8}"/>
              </a:ext>
            </a:extLst>
          </p:cNvPr>
          <p:cNvPicPr>
            <a:picLocks noChangeAspect="1"/>
          </p:cNvPicPr>
          <p:nvPr/>
        </p:nvPicPr>
        <p:blipFill>
          <a:blip r:embed="rId2"/>
          <a:stretch>
            <a:fillRect/>
          </a:stretch>
        </p:blipFill>
        <p:spPr>
          <a:xfrm>
            <a:off x="681737" y="1894943"/>
            <a:ext cx="10975388" cy="1031422"/>
          </a:xfrm>
          <a:prstGeom prst="rect">
            <a:avLst/>
          </a:prstGeom>
        </p:spPr>
      </p:pic>
    </p:spTree>
    <p:extLst>
      <p:ext uri="{BB962C8B-B14F-4D97-AF65-F5344CB8AC3E}">
        <p14:creationId xmlns:p14="http://schemas.microsoft.com/office/powerpoint/2010/main" val="3732531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60851" y="75321"/>
            <a:ext cx="8783149" cy="613487"/>
          </a:xfrm>
          <a:prstGeom prst="rect">
            <a:avLst/>
          </a:prstGeom>
          <a:noFill/>
          <a:ln>
            <a:noFill/>
          </a:ln>
        </p:spPr>
        <p:txBody>
          <a:bodyPr lIns="90000" tIns="45000" rIns="90000" bIns="45000"/>
          <a:lstStyle/>
          <a:p>
            <a:r>
              <a:rPr lang="en-US" sz="3600" dirty="0">
                <a:latin typeface="Arial"/>
              </a:rPr>
              <a:t>Introduction to Deep Learning</a:t>
            </a:r>
            <a:endParaRPr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Google Shape;133;p3">
            <a:extLst>
              <a:ext uri="{FF2B5EF4-FFF2-40B4-BE49-F238E27FC236}">
                <a16:creationId xmlns:a16="http://schemas.microsoft.com/office/drawing/2014/main" id="{FDF99DFA-892B-181E-0CA3-4DC64B7D0C2E}"/>
              </a:ext>
            </a:extLst>
          </p:cNvPr>
          <p:cNvSpPr/>
          <p:nvPr/>
        </p:nvSpPr>
        <p:spPr>
          <a:xfrm>
            <a:off x="311550" y="1031405"/>
            <a:ext cx="7791926" cy="568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400" b="1" i="0" u="none" strike="noStrike" cap="none" dirty="0">
                <a:solidFill>
                  <a:schemeClr val="dk1"/>
                </a:solidFill>
                <a:latin typeface="Calibri"/>
                <a:ea typeface="Calibri"/>
                <a:cs typeface="Calibri"/>
                <a:sym typeface="Calibri"/>
              </a:rPr>
              <a:t>Deep Learning:</a:t>
            </a:r>
            <a:r>
              <a:rPr lang="en-US" sz="2400" b="0" i="0" u="none" strike="noStrike" cap="none" dirty="0">
                <a:solidFill>
                  <a:srgbClr val="000000"/>
                </a:solidFill>
                <a:latin typeface="Arial"/>
                <a:ea typeface="Arial"/>
                <a:cs typeface="Arial"/>
                <a:sym typeface="Arial"/>
              </a:rPr>
              <a:t> subfield of traditional machine learning</a:t>
            </a:r>
          </a:p>
          <a:p>
            <a:pPr marR="0" lvl="0" algn="l" rtl="0">
              <a:lnSpc>
                <a:spcPct val="100000"/>
              </a:lnSpc>
              <a:spcBef>
                <a:spcPts val="0"/>
              </a:spcBef>
              <a:spcAft>
                <a:spcPts val="0"/>
              </a:spcAft>
              <a:buClr>
                <a:srgbClr val="000000"/>
              </a:buClr>
              <a:buSzPts val="1800"/>
            </a:pPr>
            <a:endParaRPr sz="2400"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2400"/>
              <a:buFont typeface="Calibri"/>
              <a:buChar char="•"/>
            </a:pPr>
            <a:r>
              <a:rPr lang="en-US" sz="2400" dirty="0">
                <a:solidFill>
                  <a:schemeClr val="dk1"/>
                </a:solidFill>
                <a:latin typeface="Calibri"/>
                <a:ea typeface="Calibri"/>
                <a:cs typeface="Calibri"/>
                <a:sym typeface="Calibri"/>
              </a:rPr>
              <a:t>Inspired by the structure and function of the brain: Artificial Neural Networks</a:t>
            </a:r>
          </a:p>
          <a:p>
            <a:pPr marL="285750" marR="0" lvl="0" indent="-285750" algn="l" rtl="0">
              <a:lnSpc>
                <a:spcPct val="100000"/>
              </a:lnSpc>
              <a:spcBef>
                <a:spcPts val="0"/>
              </a:spcBef>
              <a:spcAft>
                <a:spcPts val="0"/>
              </a:spcAft>
              <a:buClr>
                <a:schemeClr val="dk1"/>
              </a:buClr>
              <a:buSzPts val="2400"/>
              <a:buFont typeface="Calibri"/>
              <a:buChar char="•"/>
            </a:pPr>
            <a:endParaRPr lang="en-US" sz="2400" b="0" i="0" u="none" strike="noStrike" cap="none"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2400"/>
              <a:buFont typeface="Calibri"/>
              <a:buChar char="•"/>
            </a:pPr>
            <a:r>
              <a:rPr lang="en-US" sz="2400" dirty="0">
                <a:solidFill>
                  <a:schemeClr val="dk1"/>
                </a:solidFill>
                <a:latin typeface="Calibri"/>
                <a:ea typeface="Calibri"/>
                <a:cs typeface="Calibri"/>
                <a:sym typeface="Calibri"/>
              </a:rPr>
              <a:t>Computer vision: Tesla recognizing items on a street</a:t>
            </a:r>
          </a:p>
          <a:p>
            <a:pPr marL="285750" marR="0" lvl="0" indent="-285750" algn="l" rtl="0">
              <a:lnSpc>
                <a:spcPct val="100000"/>
              </a:lnSpc>
              <a:spcBef>
                <a:spcPts val="0"/>
              </a:spcBef>
              <a:spcAft>
                <a:spcPts val="0"/>
              </a:spcAft>
              <a:buClr>
                <a:schemeClr val="dk1"/>
              </a:buClr>
              <a:buSzPts val="2400"/>
              <a:buFont typeface="Calibri"/>
              <a:buChar char="•"/>
            </a:pPr>
            <a:endParaRPr lang="en-US" sz="2400" b="0" i="0" u="none" strike="noStrike" cap="none"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2400"/>
              <a:buFont typeface="Calibri"/>
              <a:buChar char="•"/>
            </a:pPr>
            <a:r>
              <a:rPr lang="en-US" sz="2400" dirty="0">
                <a:solidFill>
                  <a:schemeClr val="dk1"/>
                </a:solidFill>
                <a:latin typeface="Calibri"/>
                <a:ea typeface="Calibri"/>
                <a:cs typeface="Calibri"/>
                <a:sym typeface="Calibri"/>
              </a:rPr>
              <a:t>Text Generation: An algorithm trained to create a new Shakespeare piece</a:t>
            </a:r>
          </a:p>
          <a:p>
            <a:pPr marL="285750" marR="0" lvl="0" indent="-285750" algn="l" rtl="0">
              <a:lnSpc>
                <a:spcPct val="100000"/>
              </a:lnSpc>
              <a:spcBef>
                <a:spcPts val="0"/>
              </a:spcBef>
              <a:spcAft>
                <a:spcPts val="0"/>
              </a:spcAft>
              <a:buClr>
                <a:schemeClr val="dk1"/>
              </a:buClr>
              <a:buSzPts val="2400"/>
              <a:buFont typeface="Calibri"/>
              <a:buChar char="•"/>
            </a:pPr>
            <a:endParaRPr lang="en-US" sz="2400" b="0" i="0" u="none" strike="noStrike" cap="none"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2400"/>
              <a:buFont typeface="Calibri"/>
              <a:buChar char="•"/>
            </a:pPr>
            <a:r>
              <a:rPr lang="en-US" sz="2400" b="0" i="0" u="none" strike="noStrike" cap="none" dirty="0">
                <a:solidFill>
                  <a:schemeClr val="dk1"/>
                </a:solidFill>
                <a:latin typeface="Calibri"/>
                <a:ea typeface="Calibri"/>
                <a:cs typeface="Calibri"/>
                <a:sym typeface="Calibri"/>
              </a:rPr>
              <a:t>Speech recognition</a:t>
            </a:r>
          </a:p>
          <a:p>
            <a:pPr marL="285750" marR="0" lvl="0" indent="-285750" algn="l" rtl="0">
              <a:lnSpc>
                <a:spcPct val="100000"/>
              </a:lnSpc>
              <a:spcBef>
                <a:spcPts val="0"/>
              </a:spcBef>
              <a:spcAft>
                <a:spcPts val="0"/>
              </a:spcAft>
              <a:buClr>
                <a:schemeClr val="dk1"/>
              </a:buClr>
              <a:buSzPts val="2400"/>
              <a:buFont typeface="Calibri"/>
              <a:buChar char="•"/>
            </a:pPr>
            <a:endParaRPr lang="en-US" sz="2400"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2400"/>
              <a:buFont typeface="Calibri"/>
              <a:buChar char="•"/>
            </a:pPr>
            <a:r>
              <a:rPr lang="en-US" sz="2400" b="0" i="0" u="none" strike="noStrike" cap="none" dirty="0">
                <a:solidFill>
                  <a:schemeClr val="dk1"/>
                </a:solidFill>
                <a:latin typeface="Calibri"/>
                <a:ea typeface="Calibri"/>
                <a:cs typeface="Calibri"/>
                <a:sym typeface="Calibri"/>
              </a:rPr>
              <a:t>Computer Games: AlphaGo</a:t>
            </a:r>
            <a:endParaRPr sz="2400" b="0" i="0" u="none" strike="noStrike" cap="none" dirty="0">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Calibri"/>
              <a:ea typeface="Calibri"/>
              <a:cs typeface="Calibri"/>
              <a:sym typeface="Calibri"/>
            </a:endParaRPr>
          </a:p>
          <a:p>
            <a:pPr marL="285750" marR="0" lvl="0" indent="-171450" algn="l" rtl="0">
              <a:lnSpc>
                <a:spcPct val="100000"/>
              </a:lnSpc>
              <a:spcBef>
                <a:spcPts val="0"/>
              </a:spcBef>
              <a:spcAft>
                <a:spcPts val="0"/>
              </a:spcAft>
              <a:buClr>
                <a:schemeClr val="dk1"/>
              </a:buClr>
              <a:buSzPts val="1800"/>
              <a:buFont typeface="Arial"/>
              <a:buNone/>
            </a:pPr>
            <a:endParaRPr sz="2200" dirty="0">
              <a:solidFill>
                <a:schemeClr val="dk1"/>
              </a:solidFill>
              <a:latin typeface="Calibri"/>
              <a:ea typeface="Calibri"/>
              <a:cs typeface="Calibri"/>
              <a:sym typeface="Calibri"/>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p:txBody>
      </p:sp>
      <p:pic>
        <p:nvPicPr>
          <p:cNvPr id="4" name="Picture 3" descr="Diagram&#10;&#10;Description automatically generated">
            <a:extLst>
              <a:ext uri="{FF2B5EF4-FFF2-40B4-BE49-F238E27FC236}">
                <a16:creationId xmlns:a16="http://schemas.microsoft.com/office/drawing/2014/main" id="{1CE14219-EE08-4A8E-8482-36645620F1AF}"/>
              </a:ext>
            </a:extLst>
          </p:cNvPr>
          <p:cNvPicPr>
            <a:picLocks noChangeAspect="1"/>
          </p:cNvPicPr>
          <p:nvPr/>
        </p:nvPicPr>
        <p:blipFill>
          <a:blip r:embed="rId2"/>
          <a:stretch>
            <a:fillRect/>
          </a:stretch>
        </p:blipFill>
        <p:spPr>
          <a:xfrm>
            <a:off x="8207912" y="1031405"/>
            <a:ext cx="3504762" cy="3551911"/>
          </a:xfrm>
          <a:prstGeom prst="rect">
            <a:avLst/>
          </a:prstGeom>
        </p:spPr>
      </p:pic>
    </p:spTree>
    <p:extLst>
      <p:ext uri="{BB962C8B-B14F-4D97-AF65-F5344CB8AC3E}">
        <p14:creationId xmlns:p14="http://schemas.microsoft.com/office/powerpoint/2010/main" val="2106034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60851" y="75321"/>
            <a:ext cx="8783149" cy="613487"/>
          </a:xfrm>
          <a:prstGeom prst="rect">
            <a:avLst/>
          </a:prstGeom>
          <a:noFill/>
          <a:ln>
            <a:noFill/>
          </a:ln>
        </p:spPr>
        <p:txBody>
          <a:bodyPr lIns="90000" tIns="45000" rIns="90000" bIns="45000"/>
          <a:lstStyle/>
          <a:p>
            <a:r>
              <a:rPr lang="en-US" sz="3600" dirty="0" err="1">
                <a:latin typeface="Arial"/>
              </a:rPr>
              <a:t>PyTorch</a:t>
            </a:r>
            <a:r>
              <a:rPr lang="en-US" sz="3600" dirty="0">
                <a:latin typeface="Arial"/>
              </a:rPr>
              <a:t> Example</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Picture 1" descr="Graphical user interface, text&#10;&#10;Description automatically generated">
            <a:extLst>
              <a:ext uri="{FF2B5EF4-FFF2-40B4-BE49-F238E27FC236}">
                <a16:creationId xmlns:a16="http://schemas.microsoft.com/office/drawing/2014/main" id="{40BC878B-AC27-014D-B2F6-96B30850DA0C}"/>
              </a:ext>
            </a:extLst>
          </p:cNvPr>
          <p:cNvPicPr>
            <a:picLocks noChangeAspect="1"/>
          </p:cNvPicPr>
          <p:nvPr/>
        </p:nvPicPr>
        <p:blipFill>
          <a:blip r:embed="rId2"/>
          <a:stretch>
            <a:fillRect/>
          </a:stretch>
        </p:blipFill>
        <p:spPr>
          <a:xfrm>
            <a:off x="639780" y="830184"/>
            <a:ext cx="10059930" cy="5197631"/>
          </a:xfrm>
          <a:prstGeom prst="rect">
            <a:avLst/>
          </a:prstGeom>
        </p:spPr>
      </p:pic>
    </p:spTree>
    <p:extLst>
      <p:ext uri="{BB962C8B-B14F-4D97-AF65-F5344CB8AC3E}">
        <p14:creationId xmlns:p14="http://schemas.microsoft.com/office/powerpoint/2010/main" val="2336438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60851" y="75321"/>
            <a:ext cx="8783149" cy="613487"/>
          </a:xfrm>
          <a:prstGeom prst="rect">
            <a:avLst/>
          </a:prstGeom>
          <a:noFill/>
          <a:ln>
            <a:noFill/>
          </a:ln>
        </p:spPr>
        <p:txBody>
          <a:bodyPr lIns="90000" tIns="45000" rIns="90000" bIns="45000"/>
          <a:lstStyle/>
          <a:p>
            <a:r>
              <a:rPr lang="en-US" sz="3600" dirty="0">
                <a:latin typeface="Arial"/>
              </a:rPr>
              <a:t>Model Evaluation</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2D5DB1-B1AC-7062-CA69-F66F6B1D624A}"/>
              </a:ext>
            </a:extLst>
          </p:cNvPr>
          <p:cNvSpPr txBox="1"/>
          <p:nvPr/>
        </p:nvSpPr>
        <p:spPr>
          <a:xfrm>
            <a:off x="360851" y="1540749"/>
            <a:ext cx="10729606" cy="707886"/>
          </a:xfrm>
          <a:prstGeom prst="rect">
            <a:avLst/>
          </a:prstGeom>
          <a:noFill/>
        </p:spPr>
        <p:txBody>
          <a:bodyPr wrap="square">
            <a:spAutoFit/>
          </a:bodyPr>
          <a:lstStyle/>
          <a:p>
            <a:r>
              <a:rPr lang="en-US" sz="2000" b="1" i="1" u="none" strike="noStrike" dirty="0">
                <a:solidFill>
                  <a:srgbClr val="242424"/>
                </a:solidFill>
                <a:effectLst/>
                <a:latin typeface="Calibri" panose="020F0502020204030204" pitchFamily="34" charset="0"/>
                <a:cs typeface="Calibri" panose="020F0502020204030204" pitchFamily="34" charset="0"/>
              </a:rPr>
              <a:t>Validation Dataset</a:t>
            </a:r>
            <a:r>
              <a:rPr lang="en-US" sz="2000" b="0" i="1" u="none" strike="noStrike" dirty="0">
                <a:solidFill>
                  <a:srgbClr val="242424"/>
                </a:solidFill>
                <a:effectLst/>
                <a:latin typeface="Calibri" panose="020F0502020204030204" pitchFamily="34" charset="0"/>
                <a:cs typeface="Calibri" panose="020F0502020204030204" pitchFamily="34" charset="0"/>
              </a:rPr>
              <a:t>: The sample of data used to provide an evaluation of a model fit on the training dataset while tuning model hyperparameters.</a:t>
            </a:r>
            <a:endParaRPr lang="en-US" sz="20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DCEB73E-3213-EB80-55D6-D17B1213D23E}"/>
              </a:ext>
            </a:extLst>
          </p:cNvPr>
          <p:cNvSpPr txBox="1"/>
          <p:nvPr/>
        </p:nvSpPr>
        <p:spPr>
          <a:xfrm>
            <a:off x="360851" y="987558"/>
            <a:ext cx="8262514" cy="400110"/>
          </a:xfrm>
          <a:prstGeom prst="rect">
            <a:avLst/>
          </a:prstGeom>
          <a:noFill/>
        </p:spPr>
        <p:txBody>
          <a:bodyPr wrap="square">
            <a:spAutoFit/>
          </a:bodyPr>
          <a:lstStyle/>
          <a:p>
            <a:r>
              <a:rPr lang="en-US" sz="2000" b="1" i="1" u="none" strike="noStrike" dirty="0">
                <a:solidFill>
                  <a:srgbClr val="242424"/>
                </a:solidFill>
                <a:effectLst/>
                <a:latin typeface="Calibri" panose="020F0502020204030204" pitchFamily="34" charset="0"/>
                <a:cs typeface="Calibri" panose="020F0502020204030204" pitchFamily="34" charset="0"/>
              </a:rPr>
              <a:t>Training Dataset: </a:t>
            </a:r>
            <a:r>
              <a:rPr lang="en-US" sz="2000" b="0" i="1" u="none" strike="noStrike" dirty="0">
                <a:solidFill>
                  <a:srgbClr val="242424"/>
                </a:solidFill>
                <a:effectLst/>
                <a:latin typeface="Calibri" panose="020F0502020204030204" pitchFamily="34" charset="0"/>
                <a:cs typeface="Calibri" panose="020F0502020204030204" pitchFamily="34" charset="0"/>
              </a:rPr>
              <a:t>The sample of data used to fit the model.</a:t>
            </a:r>
            <a:endParaRPr lang="en-US" sz="20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CCA572FF-6AF6-FA33-D748-2761894914BE}"/>
              </a:ext>
            </a:extLst>
          </p:cNvPr>
          <p:cNvSpPr txBox="1"/>
          <p:nvPr/>
        </p:nvSpPr>
        <p:spPr>
          <a:xfrm>
            <a:off x="360851" y="2422044"/>
            <a:ext cx="10887262" cy="707886"/>
          </a:xfrm>
          <a:prstGeom prst="rect">
            <a:avLst/>
          </a:prstGeom>
          <a:noFill/>
        </p:spPr>
        <p:txBody>
          <a:bodyPr wrap="square">
            <a:spAutoFit/>
          </a:bodyPr>
          <a:lstStyle/>
          <a:p>
            <a:r>
              <a:rPr lang="en-US" sz="2000" b="1" i="1" u="none" strike="noStrike" dirty="0">
                <a:solidFill>
                  <a:srgbClr val="242424"/>
                </a:solidFill>
                <a:effectLst/>
                <a:latin typeface="Calibri" panose="020F0502020204030204" pitchFamily="34" charset="0"/>
                <a:cs typeface="Calibri" panose="020F0502020204030204" pitchFamily="34" charset="0"/>
              </a:rPr>
              <a:t>Test Dataset</a:t>
            </a:r>
            <a:r>
              <a:rPr lang="en-US" sz="2000" b="0" i="1" u="none" strike="noStrike" dirty="0">
                <a:solidFill>
                  <a:srgbClr val="242424"/>
                </a:solidFill>
                <a:effectLst/>
                <a:latin typeface="Calibri" panose="020F0502020204030204" pitchFamily="34" charset="0"/>
                <a:cs typeface="Calibri" panose="020F0502020204030204" pitchFamily="34" charset="0"/>
              </a:rPr>
              <a:t>: The sample of data used to provide an unbiased evaluation of a final model fit on the training dataset.</a:t>
            </a:r>
            <a:endParaRPr lang="en-US" sz="2000" dirty="0">
              <a:latin typeface="Calibri" panose="020F0502020204030204" pitchFamily="34" charset="0"/>
              <a:cs typeface="Calibri" panose="020F0502020204030204" pitchFamily="34" charset="0"/>
            </a:endParaRPr>
          </a:p>
        </p:txBody>
      </p:sp>
      <p:pic>
        <p:nvPicPr>
          <p:cNvPr id="5" name="Picture 4" descr="A diagram of data training needs&#10;&#10;Description automatically generated">
            <a:extLst>
              <a:ext uri="{FF2B5EF4-FFF2-40B4-BE49-F238E27FC236}">
                <a16:creationId xmlns:a16="http://schemas.microsoft.com/office/drawing/2014/main" id="{91944BC7-FF1A-BFAA-7631-D3DDA8592369}"/>
              </a:ext>
            </a:extLst>
          </p:cNvPr>
          <p:cNvPicPr>
            <a:picLocks noChangeAspect="1"/>
          </p:cNvPicPr>
          <p:nvPr/>
        </p:nvPicPr>
        <p:blipFill rotWithShape="1">
          <a:blip r:embed="rId2"/>
          <a:srcRect t="17848" r="235"/>
          <a:stretch/>
        </p:blipFill>
        <p:spPr>
          <a:xfrm>
            <a:off x="5266027" y="3218870"/>
            <a:ext cx="5274008" cy="2732049"/>
          </a:xfrm>
          <a:prstGeom prst="rect">
            <a:avLst/>
          </a:prstGeom>
        </p:spPr>
      </p:pic>
    </p:spTree>
    <p:extLst>
      <p:ext uri="{BB962C8B-B14F-4D97-AF65-F5344CB8AC3E}">
        <p14:creationId xmlns:p14="http://schemas.microsoft.com/office/powerpoint/2010/main" val="4262679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31034" y="20576"/>
            <a:ext cx="8783149" cy="613487"/>
          </a:xfrm>
          <a:prstGeom prst="rect">
            <a:avLst/>
          </a:prstGeom>
          <a:noFill/>
          <a:ln>
            <a:noFill/>
          </a:ln>
        </p:spPr>
        <p:txBody>
          <a:bodyPr lIns="90000" tIns="45000" rIns="90000" bIns="45000"/>
          <a:lstStyle/>
          <a:p>
            <a:r>
              <a:rPr lang="en-US" sz="3600" dirty="0">
                <a:latin typeface="Arial"/>
              </a:rPr>
              <a:t>Model Evaluation</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Picture 2" descr="Train Test Validation Split: How To &amp; Best Practices [2023]">
            <a:extLst>
              <a:ext uri="{FF2B5EF4-FFF2-40B4-BE49-F238E27FC236}">
                <a16:creationId xmlns:a16="http://schemas.microsoft.com/office/drawing/2014/main" id="{345F5D28-BE46-6A83-8B8B-6F57781EEF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94" b="10217"/>
          <a:stretch/>
        </p:blipFill>
        <p:spPr bwMode="auto">
          <a:xfrm>
            <a:off x="2737007" y="1151587"/>
            <a:ext cx="6873332" cy="4986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148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31034" y="20576"/>
            <a:ext cx="8783149" cy="613487"/>
          </a:xfrm>
          <a:prstGeom prst="rect">
            <a:avLst/>
          </a:prstGeom>
          <a:noFill/>
          <a:ln>
            <a:noFill/>
          </a:ln>
        </p:spPr>
        <p:txBody>
          <a:bodyPr lIns="90000" tIns="45000" rIns="90000" bIns="45000"/>
          <a:lstStyle/>
          <a:p>
            <a:r>
              <a:rPr lang="en-US" sz="3600" dirty="0">
                <a:latin typeface="Arial"/>
              </a:rPr>
              <a:t>Model Evaluation</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1E9D385-C2D6-A332-32E8-2315DE881CF6}"/>
              </a:ext>
            </a:extLst>
          </p:cNvPr>
          <p:cNvSpPr txBox="1"/>
          <p:nvPr/>
        </p:nvSpPr>
        <p:spPr>
          <a:xfrm>
            <a:off x="638771" y="1481456"/>
            <a:ext cx="10236908" cy="707886"/>
          </a:xfrm>
          <a:prstGeom prst="rect">
            <a:avLst/>
          </a:prstGeom>
          <a:noFill/>
        </p:spPr>
        <p:txBody>
          <a:bodyPr wrap="square">
            <a:spAutoFit/>
          </a:bodyPr>
          <a:lstStyle/>
          <a:p>
            <a:r>
              <a:rPr lang="en-US" sz="2000" b="0" i="0" u="none" strike="noStrike" dirty="0">
                <a:solidFill>
                  <a:srgbClr val="333333"/>
                </a:solidFill>
                <a:effectLst/>
                <a:latin typeface="Calibri" panose="020F0502020204030204" pitchFamily="34" charset="0"/>
                <a:cs typeface="Calibri" panose="020F0502020204030204" pitchFamily="34" charset="0"/>
              </a:rPr>
              <a:t>Underfitting:  Underfitting refers to a model that has not adequately learned the training dataset to obtain a sufficiently low training error value. </a:t>
            </a:r>
            <a:endParaRPr lang="en-US" sz="20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EB088314-3153-AC93-EB23-C3D3B6D2B974}"/>
              </a:ext>
            </a:extLst>
          </p:cNvPr>
          <p:cNvSpPr txBox="1"/>
          <p:nvPr/>
        </p:nvSpPr>
        <p:spPr>
          <a:xfrm>
            <a:off x="638771" y="2690336"/>
            <a:ext cx="10431082" cy="1323439"/>
          </a:xfrm>
          <a:prstGeom prst="rect">
            <a:avLst/>
          </a:prstGeom>
          <a:noFill/>
        </p:spPr>
        <p:txBody>
          <a:bodyPr wrap="square">
            <a:spAutoFit/>
          </a:bodyPr>
          <a:lstStyle/>
          <a:p>
            <a:r>
              <a:rPr lang="en-US" sz="2000" b="0" i="0" u="none" strike="noStrike" dirty="0">
                <a:solidFill>
                  <a:srgbClr val="333333"/>
                </a:solidFill>
                <a:effectLst/>
                <a:latin typeface="Calibri" panose="020F0502020204030204" pitchFamily="34" charset="0"/>
                <a:cs typeface="Calibri" panose="020F0502020204030204" pitchFamily="34" charset="0"/>
              </a:rPr>
              <a:t>Overfitting refers to a model that has learned the training dataset too well, including the statistical noise or random fluctuations in the training dataset.</a:t>
            </a:r>
          </a:p>
          <a:p>
            <a:endParaRPr lang="en-US" sz="2000" dirty="0">
              <a:solidFill>
                <a:srgbClr val="333333"/>
              </a:solidFill>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9E0BA389-9494-B0D2-0074-183D557EC844}"/>
              </a:ext>
            </a:extLst>
          </p:cNvPr>
          <p:cNvSpPr txBox="1"/>
          <p:nvPr/>
        </p:nvSpPr>
        <p:spPr>
          <a:xfrm>
            <a:off x="638771" y="3783725"/>
            <a:ext cx="10431082" cy="1323439"/>
          </a:xfrm>
          <a:prstGeom prst="rect">
            <a:avLst/>
          </a:prstGeom>
          <a:noFill/>
        </p:spPr>
        <p:txBody>
          <a:bodyPr wrap="square" rtlCol="0">
            <a:spAutoFit/>
          </a:bodyPr>
          <a:lstStyle/>
          <a:p>
            <a:pPr algn="l"/>
            <a:r>
              <a:rPr lang="en-US" sz="2000" b="0" i="0" u="none" strike="noStrike" dirty="0">
                <a:solidFill>
                  <a:srgbClr val="333333"/>
                </a:solidFill>
                <a:effectLst/>
                <a:latin typeface="Calibri" panose="020F0502020204030204" pitchFamily="34" charset="0"/>
                <a:cs typeface="Calibri" panose="020F0502020204030204" pitchFamily="34" charset="0"/>
              </a:rPr>
              <a:t>An optimal fit is the goal of the learning algorithm. The loss of the model will almost always be lower on the training dataset than the validation dataset. This means that we should expect some gap between the train and validation loss learning curves. This gap is referred to as the </a:t>
            </a:r>
            <a:r>
              <a:rPr lang="en-US" sz="2000" b="0" i="1" u="none" strike="noStrike" dirty="0">
                <a:solidFill>
                  <a:srgbClr val="333333"/>
                </a:solidFill>
                <a:effectLst/>
                <a:latin typeface="Calibri" panose="020F0502020204030204" pitchFamily="34" charset="0"/>
                <a:cs typeface="Calibri" panose="020F0502020204030204" pitchFamily="34" charset="0"/>
              </a:rPr>
              <a:t>generalization gap</a:t>
            </a:r>
            <a:r>
              <a:rPr lang="en-US" sz="2000" b="0" i="0" u="none" strike="noStrike" dirty="0">
                <a:solidFill>
                  <a:srgbClr val="333333"/>
                </a:solidFill>
                <a:effectLst/>
                <a:latin typeface="Calibri" panose="020F0502020204030204" pitchFamily="34" charset="0"/>
                <a:cs typeface="Calibri" panose="020F0502020204030204" pitchFamily="34" charset="0"/>
              </a:rPr>
              <a:t>. </a:t>
            </a:r>
            <a:endParaRPr lang="en-US" dirty="0"/>
          </a:p>
        </p:txBody>
      </p:sp>
    </p:spTree>
    <p:extLst>
      <p:ext uri="{BB962C8B-B14F-4D97-AF65-F5344CB8AC3E}">
        <p14:creationId xmlns:p14="http://schemas.microsoft.com/office/powerpoint/2010/main" val="915855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31034" y="20576"/>
            <a:ext cx="8783149" cy="613487"/>
          </a:xfrm>
          <a:prstGeom prst="rect">
            <a:avLst/>
          </a:prstGeom>
          <a:noFill/>
          <a:ln>
            <a:noFill/>
          </a:ln>
        </p:spPr>
        <p:txBody>
          <a:bodyPr lIns="90000" tIns="45000" rIns="90000" bIns="45000"/>
          <a:lstStyle/>
          <a:p>
            <a:r>
              <a:rPr lang="en-US" sz="3600" dirty="0">
                <a:latin typeface="Arial"/>
              </a:rPr>
              <a:t>Model Evaluation</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096600A-5E2A-FEA5-852B-4B7576D97707}"/>
              </a:ext>
            </a:extLst>
          </p:cNvPr>
          <p:cNvSpPr txBox="1"/>
          <p:nvPr/>
        </p:nvSpPr>
        <p:spPr>
          <a:xfrm>
            <a:off x="491626" y="1105788"/>
            <a:ext cx="10236908" cy="707886"/>
          </a:xfrm>
          <a:prstGeom prst="rect">
            <a:avLst/>
          </a:prstGeom>
          <a:noFill/>
        </p:spPr>
        <p:txBody>
          <a:bodyPr wrap="square">
            <a:spAutoFit/>
          </a:bodyPr>
          <a:lstStyle/>
          <a:p>
            <a:r>
              <a:rPr lang="en-US" sz="2000" b="0" i="0" u="none" strike="noStrike" dirty="0">
                <a:solidFill>
                  <a:srgbClr val="333333"/>
                </a:solidFill>
                <a:effectLst/>
                <a:latin typeface="Calibri" panose="020F0502020204030204" pitchFamily="34" charset="0"/>
                <a:cs typeface="Calibri" panose="020F0502020204030204" pitchFamily="34" charset="0"/>
              </a:rPr>
              <a:t>Underfitting:  Underfitting refers to a model that has not adequately learned the training dataset to obtain a sufficiently low training error value. </a:t>
            </a:r>
            <a:endParaRPr lang="en-US" sz="2000" dirty="0">
              <a:latin typeface="Calibri" panose="020F0502020204030204" pitchFamily="34" charset="0"/>
              <a:cs typeface="Calibri" panose="020F0502020204030204" pitchFamily="34" charset="0"/>
            </a:endParaRPr>
          </a:p>
        </p:txBody>
      </p:sp>
      <p:pic>
        <p:nvPicPr>
          <p:cNvPr id="4" name="Picture 3" descr="A graph of a graph&#10;&#10;Description automatically generated">
            <a:extLst>
              <a:ext uri="{FF2B5EF4-FFF2-40B4-BE49-F238E27FC236}">
                <a16:creationId xmlns:a16="http://schemas.microsoft.com/office/drawing/2014/main" id="{287DC7CA-80DE-15A6-5164-C247A34A1BD3}"/>
              </a:ext>
            </a:extLst>
          </p:cNvPr>
          <p:cNvPicPr>
            <a:picLocks noChangeAspect="1"/>
          </p:cNvPicPr>
          <p:nvPr/>
        </p:nvPicPr>
        <p:blipFill>
          <a:blip r:embed="rId2"/>
          <a:stretch>
            <a:fillRect/>
          </a:stretch>
        </p:blipFill>
        <p:spPr>
          <a:xfrm>
            <a:off x="611536" y="2274128"/>
            <a:ext cx="5297586" cy="3285844"/>
          </a:xfrm>
          <a:prstGeom prst="rect">
            <a:avLst/>
          </a:prstGeom>
        </p:spPr>
      </p:pic>
      <p:pic>
        <p:nvPicPr>
          <p:cNvPr id="5" name="Picture 4" descr="A graph with red and blue lines&#10;&#10;Description automatically generated">
            <a:extLst>
              <a:ext uri="{FF2B5EF4-FFF2-40B4-BE49-F238E27FC236}">
                <a16:creationId xmlns:a16="http://schemas.microsoft.com/office/drawing/2014/main" id="{8B503C4F-0E80-2590-0875-01F98B07A546}"/>
              </a:ext>
            </a:extLst>
          </p:cNvPr>
          <p:cNvPicPr>
            <a:picLocks noChangeAspect="1"/>
          </p:cNvPicPr>
          <p:nvPr/>
        </p:nvPicPr>
        <p:blipFill>
          <a:blip r:embed="rId3"/>
          <a:stretch>
            <a:fillRect/>
          </a:stretch>
        </p:blipFill>
        <p:spPr>
          <a:xfrm>
            <a:off x="6606773" y="2274128"/>
            <a:ext cx="5343967" cy="3285844"/>
          </a:xfrm>
          <a:prstGeom prst="rect">
            <a:avLst/>
          </a:prstGeom>
        </p:spPr>
      </p:pic>
    </p:spTree>
    <p:extLst>
      <p:ext uri="{BB962C8B-B14F-4D97-AF65-F5344CB8AC3E}">
        <p14:creationId xmlns:p14="http://schemas.microsoft.com/office/powerpoint/2010/main" val="1581074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31034" y="20576"/>
            <a:ext cx="8783149" cy="613487"/>
          </a:xfrm>
          <a:prstGeom prst="rect">
            <a:avLst/>
          </a:prstGeom>
          <a:noFill/>
          <a:ln>
            <a:noFill/>
          </a:ln>
        </p:spPr>
        <p:txBody>
          <a:bodyPr lIns="90000" tIns="45000" rIns="90000" bIns="45000"/>
          <a:lstStyle/>
          <a:p>
            <a:r>
              <a:rPr lang="en-US" sz="3600" dirty="0">
                <a:latin typeface="Arial"/>
              </a:rPr>
              <a:t>Model Evaluation</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Picture 1" descr="A graph with a line and a red line&#10;&#10;Description automatically generated with medium confidence">
            <a:extLst>
              <a:ext uri="{FF2B5EF4-FFF2-40B4-BE49-F238E27FC236}">
                <a16:creationId xmlns:a16="http://schemas.microsoft.com/office/drawing/2014/main" id="{354DE3CA-B7E6-44B1-9359-BB04D7B34423}"/>
              </a:ext>
            </a:extLst>
          </p:cNvPr>
          <p:cNvPicPr>
            <a:picLocks noChangeAspect="1"/>
          </p:cNvPicPr>
          <p:nvPr/>
        </p:nvPicPr>
        <p:blipFill>
          <a:blip r:embed="rId2"/>
          <a:stretch>
            <a:fillRect/>
          </a:stretch>
        </p:blipFill>
        <p:spPr>
          <a:xfrm>
            <a:off x="2917884" y="2051595"/>
            <a:ext cx="6503375" cy="4210752"/>
          </a:xfrm>
          <a:prstGeom prst="rect">
            <a:avLst/>
          </a:prstGeom>
        </p:spPr>
      </p:pic>
      <p:sp>
        <p:nvSpPr>
          <p:cNvPr id="6" name="TextBox 5">
            <a:extLst>
              <a:ext uri="{FF2B5EF4-FFF2-40B4-BE49-F238E27FC236}">
                <a16:creationId xmlns:a16="http://schemas.microsoft.com/office/drawing/2014/main" id="{551C0C22-A4EB-C6AE-DDD0-8BA93D47EC72}"/>
              </a:ext>
            </a:extLst>
          </p:cNvPr>
          <p:cNvSpPr txBox="1"/>
          <p:nvPr/>
        </p:nvSpPr>
        <p:spPr>
          <a:xfrm>
            <a:off x="567558" y="1085142"/>
            <a:ext cx="10720552" cy="707886"/>
          </a:xfrm>
          <a:prstGeom prst="rect">
            <a:avLst/>
          </a:prstGeom>
          <a:noFill/>
        </p:spPr>
        <p:txBody>
          <a:bodyPr wrap="square">
            <a:spAutoFit/>
          </a:bodyPr>
          <a:lstStyle/>
          <a:p>
            <a:r>
              <a:rPr lang="en-US" sz="2000" b="0" i="0" u="none" strike="noStrike" dirty="0">
                <a:solidFill>
                  <a:srgbClr val="333333"/>
                </a:solidFill>
                <a:effectLst/>
                <a:latin typeface="Calibri" panose="020F0502020204030204" pitchFamily="34" charset="0"/>
                <a:cs typeface="Calibri" panose="020F0502020204030204" pitchFamily="34" charset="0"/>
              </a:rPr>
              <a:t>Overfitting refers to a model that has learned the training dataset too well, including the statistical noise or random fluctuations in the training dataset</a:t>
            </a:r>
            <a:r>
              <a:rPr lang="en-US" sz="1400" b="0" i="0" u="none" strike="noStrike" dirty="0">
                <a:solidFill>
                  <a:srgbClr val="333333"/>
                </a:solidFill>
                <a:effectLst/>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349567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31034" y="20576"/>
            <a:ext cx="8783149" cy="613487"/>
          </a:xfrm>
          <a:prstGeom prst="rect">
            <a:avLst/>
          </a:prstGeom>
          <a:noFill/>
          <a:ln>
            <a:noFill/>
          </a:ln>
        </p:spPr>
        <p:txBody>
          <a:bodyPr lIns="90000" tIns="45000" rIns="90000" bIns="45000"/>
          <a:lstStyle/>
          <a:p>
            <a:r>
              <a:rPr lang="en-US" sz="3600" dirty="0">
                <a:latin typeface="Arial"/>
              </a:rPr>
              <a:t>Model Evaluation</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7E9B495-6638-3279-8901-898ECEB8CC50}"/>
              </a:ext>
            </a:extLst>
          </p:cNvPr>
          <p:cNvSpPr txBox="1"/>
          <p:nvPr/>
        </p:nvSpPr>
        <p:spPr>
          <a:xfrm>
            <a:off x="541684" y="1068077"/>
            <a:ext cx="10431082" cy="1323439"/>
          </a:xfrm>
          <a:prstGeom prst="rect">
            <a:avLst/>
          </a:prstGeom>
          <a:noFill/>
        </p:spPr>
        <p:txBody>
          <a:bodyPr wrap="square" rtlCol="0">
            <a:spAutoFit/>
          </a:bodyPr>
          <a:lstStyle/>
          <a:p>
            <a:pPr algn="l"/>
            <a:r>
              <a:rPr lang="en-US" sz="2000" b="0" i="0" u="none" strike="noStrike" dirty="0">
                <a:solidFill>
                  <a:srgbClr val="333333"/>
                </a:solidFill>
                <a:effectLst/>
                <a:latin typeface="Calibri" panose="020F0502020204030204" pitchFamily="34" charset="0"/>
                <a:cs typeface="Calibri" panose="020F0502020204030204" pitchFamily="34" charset="0"/>
              </a:rPr>
              <a:t>An optimal fit is the goal of the learning algorithm. The loss of the model will almost always be lower on the training dataset than the validation dataset. This means that we should expect some gap between the train and validation loss learning curves. This gap is referred to as the </a:t>
            </a:r>
            <a:r>
              <a:rPr lang="en-US" sz="2000" b="0" i="1" u="none" strike="noStrike" dirty="0">
                <a:solidFill>
                  <a:srgbClr val="333333"/>
                </a:solidFill>
                <a:effectLst/>
                <a:latin typeface="Calibri" panose="020F0502020204030204" pitchFamily="34" charset="0"/>
                <a:cs typeface="Calibri" panose="020F0502020204030204" pitchFamily="34" charset="0"/>
              </a:rPr>
              <a:t>generalization gap</a:t>
            </a:r>
            <a:r>
              <a:rPr lang="en-US" sz="2000" b="0" i="0" u="none" strike="noStrike" dirty="0">
                <a:solidFill>
                  <a:srgbClr val="333333"/>
                </a:solidFill>
                <a:effectLst/>
                <a:latin typeface="Calibri" panose="020F0502020204030204" pitchFamily="34" charset="0"/>
                <a:cs typeface="Calibri" panose="020F0502020204030204" pitchFamily="34" charset="0"/>
              </a:rPr>
              <a:t>. </a:t>
            </a:r>
            <a:endParaRPr lang="en-US" dirty="0"/>
          </a:p>
        </p:txBody>
      </p:sp>
      <p:pic>
        <p:nvPicPr>
          <p:cNvPr id="3" name="Picture 2" descr="A graph with red and blue lines&#10;&#10;Description automatically generated">
            <a:extLst>
              <a:ext uri="{FF2B5EF4-FFF2-40B4-BE49-F238E27FC236}">
                <a16:creationId xmlns:a16="http://schemas.microsoft.com/office/drawing/2014/main" id="{F91564A6-AD71-45F8-7513-8B61CE31082B}"/>
              </a:ext>
            </a:extLst>
          </p:cNvPr>
          <p:cNvPicPr>
            <a:picLocks noChangeAspect="1"/>
          </p:cNvPicPr>
          <p:nvPr/>
        </p:nvPicPr>
        <p:blipFill>
          <a:blip r:embed="rId2"/>
          <a:stretch>
            <a:fillRect/>
          </a:stretch>
        </p:blipFill>
        <p:spPr>
          <a:xfrm>
            <a:off x="5757225" y="2633018"/>
            <a:ext cx="5192447" cy="3313412"/>
          </a:xfrm>
          <a:prstGeom prst="rect">
            <a:avLst/>
          </a:prstGeom>
        </p:spPr>
      </p:pic>
      <p:sp>
        <p:nvSpPr>
          <p:cNvPr id="4" name="TextBox 3">
            <a:extLst>
              <a:ext uri="{FF2B5EF4-FFF2-40B4-BE49-F238E27FC236}">
                <a16:creationId xmlns:a16="http://schemas.microsoft.com/office/drawing/2014/main" id="{31101BA0-F6E0-5EF8-66B6-2E22852FD9F0}"/>
              </a:ext>
            </a:extLst>
          </p:cNvPr>
          <p:cNvSpPr txBox="1"/>
          <p:nvPr/>
        </p:nvSpPr>
        <p:spPr>
          <a:xfrm>
            <a:off x="541684" y="2806759"/>
            <a:ext cx="4374378" cy="2862322"/>
          </a:xfrm>
          <a:prstGeom prst="rect">
            <a:avLst/>
          </a:prstGeom>
          <a:noFill/>
        </p:spPr>
        <p:txBody>
          <a:bodyPr wrap="square">
            <a:spAutoFit/>
          </a:bodyPr>
          <a:lstStyle/>
          <a:p>
            <a:pPr algn="l"/>
            <a:r>
              <a:rPr lang="en-US" sz="1800" b="0" i="0" u="none" strike="noStrike" dirty="0">
                <a:solidFill>
                  <a:srgbClr val="333333"/>
                </a:solidFill>
                <a:effectLst/>
                <a:latin typeface="Calibri" panose="020F0502020204030204" pitchFamily="34" charset="0"/>
                <a:cs typeface="Calibri" panose="020F0502020204030204" pitchFamily="34" charset="0"/>
              </a:rPr>
              <a:t>An optimal fit is one where:</a:t>
            </a:r>
          </a:p>
          <a:p>
            <a:pPr algn="l"/>
            <a:endParaRPr lang="en-US" sz="1800" b="0" i="0" u="none" strike="noStrike" dirty="0">
              <a:solidFill>
                <a:srgbClr val="333333"/>
              </a:solidFill>
              <a:effectLs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sz="1800" b="0" i="0" u="none" strike="noStrike" dirty="0">
                <a:solidFill>
                  <a:srgbClr val="333333"/>
                </a:solidFill>
                <a:effectLst/>
                <a:latin typeface="Calibri" panose="020F0502020204030204" pitchFamily="34" charset="0"/>
                <a:cs typeface="Calibri" panose="020F0502020204030204" pitchFamily="34" charset="0"/>
              </a:rPr>
              <a:t>The plot of training loss decreases to a point of stability.</a:t>
            </a:r>
          </a:p>
          <a:p>
            <a:pPr marL="285750" indent="-285750" algn="l">
              <a:buFont typeface="Arial" panose="020B0604020202020204" pitchFamily="34" charset="0"/>
              <a:buChar char="•"/>
            </a:pPr>
            <a:endParaRPr lang="en-US" sz="1800" b="0" i="0" u="none" strike="noStrike" dirty="0">
              <a:solidFill>
                <a:srgbClr val="333333"/>
              </a:solidFill>
              <a:effectLs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sz="1800" b="0" i="0" u="none" strike="noStrike" dirty="0">
                <a:solidFill>
                  <a:srgbClr val="333333"/>
                </a:solidFill>
                <a:effectLst/>
                <a:latin typeface="Calibri" panose="020F0502020204030204" pitchFamily="34" charset="0"/>
                <a:cs typeface="Calibri" panose="020F0502020204030204" pitchFamily="34" charset="0"/>
              </a:rPr>
              <a:t>The plot of validation loss decreases to a point of stability.</a:t>
            </a:r>
          </a:p>
          <a:p>
            <a:pPr marL="285750" indent="-285750" algn="l">
              <a:buFont typeface="Arial" panose="020B0604020202020204" pitchFamily="34" charset="0"/>
              <a:buChar char="•"/>
            </a:pPr>
            <a:endParaRPr lang="en-US" sz="1800" b="0" i="0" u="none" strike="noStrike" dirty="0">
              <a:solidFill>
                <a:srgbClr val="333333"/>
              </a:solidFill>
              <a:effectLs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sz="1800" dirty="0">
                <a:solidFill>
                  <a:srgbClr val="333333"/>
                </a:solidFill>
                <a:latin typeface="Calibri" panose="020F0502020204030204" pitchFamily="34" charset="0"/>
                <a:cs typeface="Calibri" panose="020F0502020204030204" pitchFamily="34" charset="0"/>
              </a:rPr>
              <a:t>T</a:t>
            </a:r>
            <a:r>
              <a:rPr lang="en-US" sz="1800" b="0" i="0" u="none" strike="noStrike" dirty="0">
                <a:solidFill>
                  <a:srgbClr val="333333"/>
                </a:solidFill>
                <a:effectLst/>
                <a:latin typeface="Calibri" panose="020F0502020204030204" pitchFamily="34" charset="0"/>
                <a:cs typeface="Calibri" panose="020F0502020204030204" pitchFamily="34" charset="0"/>
              </a:rPr>
              <a:t>he generalization gap is minimal (nearly zero in an ideal situation).</a:t>
            </a:r>
          </a:p>
        </p:txBody>
      </p:sp>
    </p:spTree>
    <p:extLst>
      <p:ext uri="{BB962C8B-B14F-4D97-AF65-F5344CB8AC3E}">
        <p14:creationId xmlns:p14="http://schemas.microsoft.com/office/powerpoint/2010/main" val="3662037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31034" y="20576"/>
            <a:ext cx="8783149" cy="613487"/>
          </a:xfrm>
          <a:prstGeom prst="rect">
            <a:avLst/>
          </a:prstGeom>
          <a:noFill/>
          <a:ln>
            <a:noFill/>
          </a:ln>
        </p:spPr>
        <p:txBody>
          <a:bodyPr lIns="90000" tIns="45000" rIns="90000" bIns="45000"/>
          <a:lstStyle/>
          <a:p>
            <a:r>
              <a:rPr lang="en-US" sz="3600" dirty="0">
                <a:latin typeface="Arial"/>
              </a:rPr>
              <a:t>Confusion Matrix</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5E5318C-3C15-C16E-F9FA-54BF9FEF4DA7}"/>
              </a:ext>
            </a:extLst>
          </p:cNvPr>
          <p:cNvSpPr txBox="1"/>
          <p:nvPr/>
        </p:nvSpPr>
        <p:spPr>
          <a:xfrm>
            <a:off x="432095" y="1037894"/>
            <a:ext cx="9629003" cy="1323439"/>
          </a:xfrm>
          <a:prstGeom prst="rect">
            <a:avLst/>
          </a:prstGeom>
          <a:noFill/>
        </p:spPr>
        <p:txBody>
          <a:bodyPr wrap="square">
            <a:spAutoFit/>
          </a:bodyPr>
          <a:lstStyle/>
          <a:p>
            <a:r>
              <a:rPr lang="en-US" sz="2000" dirty="0">
                <a:solidFill>
                  <a:srgbClr val="374151"/>
                </a:solidFill>
                <a:latin typeface="Calibri" panose="020F0502020204030204" pitchFamily="34" charset="0"/>
                <a:cs typeface="Calibri" panose="020F0502020204030204" pitchFamily="34" charset="0"/>
              </a:rPr>
              <a:t>A</a:t>
            </a:r>
            <a:r>
              <a:rPr lang="en-US" sz="2000" b="0" i="0" u="none" strike="noStrike" dirty="0">
                <a:solidFill>
                  <a:srgbClr val="374151"/>
                </a:solidFill>
                <a:effectLst/>
                <a:latin typeface="Calibri" panose="020F0502020204030204" pitchFamily="34" charset="0"/>
                <a:cs typeface="Calibri" panose="020F0502020204030204" pitchFamily="34" charset="0"/>
              </a:rPr>
              <a:t> binary classification problem for a medical test to diagnose a certain disease. The goal of the machine learning model is to predict whether a patient has the disease (positive class) or does not have the disease (negative class). We have the following confusion matrix based on the model's predictions and actual labels:</a:t>
            </a:r>
            <a:endParaRPr lang="en-US" sz="2000" dirty="0">
              <a:latin typeface="Calibri" panose="020F0502020204030204" pitchFamily="34" charset="0"/>
              <a:cs typeface="Calibri" panose="020F0502020204030204" pitchFamily="34" charset="0"/>
            </a:endParaRPr>
          </a:p>
        </p:txBody>
      </p:sp>
      <p:graphicFrame>
        <p:nvGraphicFramePr>
          <p:cNvPr id="3" name="Table 11">
            <a:extLst>
              <a:ext uri="{FF2B5EF4-FFF2-40B4-BE49-F238E27FC236}">
                <a16:creationId xmlns:a16="http://schemas.microsoft.com/office/drawing/2014/main" id="{A1736A3A-42E3-F1A7-7F75-516D0F9E9362}"/>
              </a:ext>
            </a:extLst>
          </p:cNvPr>
          <p:cNvGraphicFramePr>
            <a:graphicFrameLocks noGrp="1"/>
          </p:cNvGraphicFramePr>
          <p:nvPr/>
        </p:nvGraphicFramePr>
        <p:xfrm>
          <a:off x="579241" y="2872740"/>
          <a:ext cx="6630855" cy="1381760"/>
        </p:xfrm>
        <a:graphic>
          <a:graphicData uri="http://schemas.openxmlformats.org/drawingml/2006/table">
            <a:tbl>
              <a:tblPr firstRow="1" bandRow="1">
                <a:tableStyleId>{5C22544A-7EE6-4342-B048-85BDC9FD1C3A}</a:tableStyleId>
              </a:tblPr>
              <a:tblGrid>
                <a:gridCol w="2210285">
                  <a:extLst>
                    <a:ext uri="{9D8B030D-6E8A-4147-A177-3AD203B41FA5}">
                      <a16:colId xmlns:a16="http://schemas.microsoft.com/office/drawing/2014/main" val="4079144347"/>
                    </a:ext>
                  </a:extLst>
                </a:gridCol>
                <a:gridCol w="2210285">
                  <a:extLst>
                    <a:ext uri="{9D8B030D-6E8A-4147-A177-3AD203B41FA5}">
                      <a16:colId xmlns:a16="http://schemas.microsoft.com/office/drawing/2014/main" val="3565007168"/>
                    </a:ext>
                  </a:extLst>
                </a:gridCol>
                <a:gridCol w="2210285">
                  <a:extLst>
                    <a:ext uri="{9D8B030D-6E8A-4147-A177-3AD203B41FA5}">
                      <a16:colId xmlns:a16="http://schemas.microsoft.com/office/drawing/2014/main" val="36960372"/>
                    </a:ext>
                  </a:extLst>
                </a:gridCol>
              </a:tblGrid>
              <a:tr h="370840">
                <a:tc>
                  <a:txBody>
                    <a:bodyPr/>
                    <a:lstStyle/>
                    <a:p>
                      <a:endParaRPr lang="en-US"/>
                    </a:p>
                  </a:txBody>
                  <a:tcPr/>
                </a:tc>
                <a:tc>
                  <a:txBody>
                    <a:bodyPr/>
                    <a:lstStyle/>
                    <a:p>
                      <a:r>
                        <a:rPr lang="en-US" dirty="0"/>
                        <a:t>Predicted Positive</a:t>
                      </a:r>
                    </a:p>
                  </a:txBody>
                  <a:tcPr/>
                </a:tc>
                <a:tc>
                  <a:txBody>
                    <a:bodyPr/>
                    <a:lstStyle/>
                    <a:p>
                      <a:r>
                        <a:rPr lang="en-US" dirty="0"/>
                        <a:t>Predicted Negative</a:t>
                      </a:r>
                    </a:p>
                  </a:txBody>
                  <a:tcPr/>
                </a:tc>
                <a:extLst>
                  <a:ext uri="{0D108BD9-81ED-4DB2-BD59-A6C34878D82A}">
                    <a16:rowId xmlns:a16="http://schemas.microsoft.com/office/drawing/2014/main" val="4063571555"/>
                  </a:ext>
                </a:extLst>
              </a:tr>
              <a:tr h="370840">
                <a:tc>
                  <a:txBody>
                    <a:bodyPr/>
                    <a:lstStyle/>
                    <a:p>
                      <a:r>
                        <a:rPr lang="en-US" dirty="0"/>
                        <a:t>Actual Positive</a:t>
                      </a:r>
                    </a:p>
                  </a:txBody>
                  <a:tcPr/>
                </a:tc>
                <a:tc>
                  <a:txBody>
                    <a:bodyPr/>
                    <a:lstStyle/>
                    <a:p>
                      <a:r>
                        <a:rPr lang="en-US" dirty="0"/>
                        <a:t>23</a:t>
                      </a:r>
                    </a:p>
                  </a:txBody>
                  <a:tcPr/>
                </a:tc>
                <a:tc>
                  <a:txBody>
                    <a:bodyPr/>
                    <a:lstStyle/>
                    <a:p>
                      <a:r>
                        <a:rPr lang="en-US" dirty="0"/>
                        <a:t>7</a:t>
                      </a:r>
                    </a:p>
                  </a:txBody>
                  <a:tcPr/>
                </a:tc>
                <a:extLst>
                  <a:ext uri="{0D108BD9-81ED-4DB2-BD59-A6C34878D82A}">
                    <a16:rowId xmlns:a16="http://schemas.microsoft.com/office/drawing/2014/main" val="4054094504"/>
                  </a:ext>
                </a:extLst>
              </a:tr>
              <a:tr h="370840">
                <a:tc>
                  <a:txBody>
                    <a:bodyPr/>
                    <a:lstStyle/>
                    <a:p>
                      <a:r>
                        <a:rPr lang="en-US" dirty="0"/>
                        <a:t>Actual Negative</a:t>
                      </a:r>
                    </a:p>
                  </a:txBody>
                  <a:tcPr/>
                </a:tc>
                <a:tc>
                  <a:txBody>
                    <a:bodyPr/>
                    <a:lstStyle/>
                    <a:p>
                      <a:r>
                        <a:rPr lang="en-US" dirty="0"/>
                        <a:t>10</a:t>
                      </a:r>
                    </a:p>
                  </a:txBody>
                  <a:tcPr/>
                </a:tc>
                <a:tc>
                  <a:txBody>
                    <a:bodyPr/>
                    <a:lstStyle/>
                    <a:p>
                      <a:r>
                        <a:rPr lang="en-US" dirty="0"/>
                        <a:t>60</a:t>
                      </a:r>
                    </a:p>
                  </a:txBody>
                  <a:tcPr/>
                </a:tc>
                <a:extLst>
                  <a:ext uri="{0D108BD9-81ED-4DB2-BD59-A6C34878D82A}">
                    <a16:rowId xmlns:a16="http://schemas.microsoft.com/office/drawing/2014/main" val="4042845364"/>
                  </a:ext>
                </a:extLst>
              </a:tr>
            </a:tbl>
          </a:graphicData>
        </a:graphic>
      </p:graphicFrame>
      <p:pic>
        <p:nvPicPr>
          <p:cNvPr id="4" name="Picture 2" descr="Visual Guide to the Confusion Matrix | by MLee | Towards Data Science">
            <a:extLst>
              <a:ext uri="{FF2B5EF4-FFF2-40B4-BE49-F238E27FC236}">
                <a16:creationId xmlns:a16="http://schemas.microsoft.com/office/drawing/2014/main" id="{1E299234-A7E4-E74E-2FDD-C09D4A87D2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48" t="21339" r="58291" b="19932"/>
          <a:stretch/>
        </p:blipFill>
        <p:spPr bwMode="auto">
          <a:xfrm>
            <a:off x="7983734" y="2572652"/>
            <a:ext cx="3629025" cy="3150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407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31034" y="20576"/>
            <a:ext cx="8783149" cy="613487"/>
          </a:xfrm>
          <a:prstGeom prst="rect">
            <a:avLst/>
          </a:prstGeom>
          <a:noFill/>
          <a:ln>
            <a:noFill/>
          </a:ln>
        </p:spPr>
        <p:txBody>
          <a:bodyPr lIns="90000" tIns="45000" rIns="90000" bIns="45000"/>
          <a:lstStyle/>
          <a:p>
            <a:r>
              <a:rPr lang="en-US" sz="3600" dirty="0">
                <a:latin typeface="Arial"/>
              </a:rPr>
              <a:t>Confusion Matrix</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Picture 2" descr="Confusion Matrix — Explained. How to take advantage of a confusion… | by  Soner Yıldırım | Towards Data Science">
            <a:extLst>
              <a:ext uri="{FF2B5EF4-FFF2-40B4-BE49-F238E27FC236}">
                <a16:creationId xmlns:a16="http://schemas.microsoft.com/office/drawing/2014/main" id="{E122C620-2ABC-3906-9062-4FE9A5179A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5537" y="1151422"/>
            <a:ext cx="5626100" cy="438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Visual Guide to the Confusion Matrix | by MLee | Towards Data Science">
            <a:extLst>
              <a:ext uri="{FF2B5EF4-FFF2-40B4-BE49-F238E27FC236}">
                <a16:creationId xmlns:a16="http://schemas.microsoft.com/office/drawing/2014/main" id="{149C014B-329E-0904-AA27-7F10280931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648" t="21339" r="58291" b="19932"/>
          <a:stretch/>
        </p:blipFill>
        <p:spPr bwMode="auto">
          <a:xfrm>
            <a:off x="903958" y="1320388"/>
            <a:ext cx="3629025" cy="3150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978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31034" y="20576"/>
            <a:ext cx="8783149" cy="613487"/>
          </a:xfrm>
          <a:prstGeom prst="rect">
            <a:avLst/>
          </a:prstGeom>
          <a:noFill/>
          <a:ln>
            <a:noFill/>
          </a:ln>
        </p:spPr>
        <p:txBody>
          <a:bodyPr lIns="90000" tIns="45000" rIns="90000" bIns="45000"/>
          <a:lstStyle/>
          <a:p>
            <a:r>
              <a:rPr lang="en-US" sz="3600" dirty="0">
                <a:latin typeface="Arial"/>
              </a:rPr>
              <a:t>Confusion Matrix</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Picture 2" descr="Visual Guide to the Confusion Matrix | by MLee | Towards Data Science">
            <a:extLst>
              <a:ext uri="{FF2B5EF4-FFF2-40B4-BE49-F238E27FC236}">
                <a16:creationId xmlns:a16="http://schemas.microsoft.com/office/drawing/2014/main" id="{4CB94637-E348-2831-8837-3558057484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576" t="4022" r="10002" b="4672"/>
          <a:stretch/>
        </p:blipFill>
        <p:spPr bwMode="auto">
          <a:xfrm>
            <a:off x="3195145" y="900006"/>
            <a:ext cx="5286704" cy="48978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D7A0732-B085-BEB0-6683-B55898B27AFA}"/>
              </a:ext>
            </a:extLst>
          </p:cNvPr>
          <p:cNvSpPr txBox="1"/>
          <p:nvPr/>
        </p:nvSpPr>
        <p:spPr>
          <a:xfrm>
            <a:off x="4487917" y="5797827"/>
            <a:ext cx="2893741"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More than two categories</a:t>
            </a:r>
          </a:p>
        </p:txBody>
      </p:sp>
    </p:spTree>
    <p:extLst>
      <p:ext uri="{BB962C8B-B14F-4D97-AF65-F5344CB8AC3E}">
        <p14:creationId xmlns:p14="http://schemas.microsoft.com/office/powerpoint/2010/main" val="2524412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60851" y="75321"/>
            <a:ext cx="8783149" cy="613487"/>
          </a:xfrm>
          <a:prstGeom prst="rect">
            <a:avLst/>
          </a:prstGeom>
          <a:noFill/>
          <a:ln>
            <a:noFill/>
          </a:ln>
        </p:spPr>
        <p:txBody>
          <a:bodyPr lIns="90000" tIns="45000" rIns="90000" bIns="45000"/>
          <a:lstStyle/>
          <a:p>
            <a:r>
              <a:rPr lang="en-US" sz="3600" dirty="0">
                <a:latin typeface="Arial"/>
              </a:rPr>
              <a:t>Introduction to Deep Learning</a:t>
            </a:r>
            <a:endParaRPr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Google Shape;133;p3">
            <a:extLst>
              <a:ext uri="{FF2B5EF4-FFF2-40B4-BE49-F238E27FC236}">
                <a16:creationId xmlns:a16="http://schemas.microsoft.com/office/drawing/2014/main" id="{981E33CD-0EE7-1B66-6AC0-BED5311ED1B9}"/>
              </a:ext>
            </a:extLst>
          </p:cNvPr>
          <p:cNvSpPr/>
          <p:nvPr/>
        </p:nvSpPr>
        <p:spPr>
          <a:xfrm>
            <a:off x="311550" y="1031405"/>
            <a:ext cx="6015678" cy="568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400" b="1" i="0" u="none" strike="noStrike" cap="none" dirty="0">
                <a:solidFill>
                  <a:schemeClr val="dk1"/>
                </a:solidFill>
                <a:latin typeface="Calibri"/>
                <a:ea typeface="Calibri"/>
                <a:cs typeface="Calibri"/>
                <a:sym typeface="Calibri"/>
              </a:rPr>
              <a:t>What drives the recent development of Deep Learning?</a:t>
            </a:r>
          </a:p>
          <a:p>
            <a:pPr marL="0" marR="0" lvl="0" indent="0" algn="l" rtl="0">
              <a:lnSpc>
                <a:spcPct val="100000"/>
              </a:lnSpc>
              <a:spcBef>
                <a:spcPts val="0"/>
              </a:spcBef>
              <a:spcAft>
                <a:spcPts val="0"/>
              </a:spcAft>
              <a:buClr>
                <a:srgbClr val="000000"/>
              </a:buClr>
              <a:buSzPts val="1800"/>
              <a:buFont typeface="Arial"/>
              <a:buNone/>
            </a:pPr>
            <a:endParaRPr sz="2400"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2400"/>
              <a:buFont typeface="Calibri"/>
              <a:buChar char="•"/>
            </a:pPr>
            <a:r>
              <a:rPr lang="en-US" sz="2400" dirty="0">
                <a:solidFill>
                  <a:schemeClr val="dk1"/>
                </a:solidFill>
                <a:latin typeface="Calibri"/>
                <a:ea typeface="Calibri"/>
                <a:cs typeface="Calibri"/>
                <a:sym typeface="Calibri"/>
              </a:rPr>
              <a:t>Larger amounts of data available</a:t>
            </a:r>
          </a:p>
          <a:p>
            <a:pPr marL="285750" marR="0" lvl="0" indent="-285750" algn="l" rtl="0">
              <a:lnSpc>
                <a:spcPct val="100000"/>
              </a:lnSpc>
              <a:spcBef>
                <a:spcPts val="0"/>
              </a:spcBef>
              <a:spcAft>
                <a:spcPts val="0"/>
              </a:spcAft>
              <a:buClr>
                <a:schemeClr val="dk1"/>
              </a:buClr>
              <a:buSzPts val="2400"/>
              <a:buFont typeface="Calibri"/>
              <a:buChar char="•"/>
            </a:pPr>
            <a:endParaRPr lang="en-US" sz="2400" dirty="0">
              <a:solidFill>
                <a:schemeClr val="dk1"/>
              </a:solidFill>
              <a:latin typeface="Calibri"/>
              <a:ea typeface="Calibri"/>
              <a:cs typeface="Calibri"/>
              <a:sym typeface="Calibri"/>
            </a:endParaRPr>
          </a:p>
          <a:p>
            <a:pPr marL="285750" indent="-285750">
              <a:buClr>
                <a:schemeClr val="dk1"/>
              </a:buClr>
              <a:buSzPts val="2400"/>
              <a:buFont typeface="Calibri"/>
              <a:buChar char="•"/>
            </a:pPr>
            <a:r>
              <a:rPr lang="en-US" sz="2400" dirty="0">
                <a:solidFill>
                  <a:schemeClr val="dk1"/>
                </a:solidFill>
                <a:latin typeface="Calibri"/>
                <a:ea typeface="Calibri"/>
                <a:cs typeface="Calibri"/>
                <a:sym typeface="Calibri"/>
              </a:rPr>
              <a:t>Data Storage</a:t>
            </a:r>
          </a:p>
          <a:p>
            <a:pPr marL="285750" marR="0" lvl="0" indent="-285750" algn="l" rtl="0">
              <a:lnSpc>
                <a:spcPct val="100000"/>
              </a:lnSpc>
              <a:spcBef>
                <a:spcPts val="0"/>
              </a:spcBef>
              <a:spcAft>
                <a:spcPts val="0"/>
              </a:spcAft>
              <a:buClr>
                <a:schemeClr val="dk1"/>
              </a:buClr>
              <a:buSzPts val="2400"/>
              <a:buFont typeface="Calibri"/>
              <a:buChar char="•"/>
            </a:pPr>
            <a:endParaRPr lang="en-US" sz="2400"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2400"/>
              <a:buFont typeface="Calibri"/>
              <a:buChar char="•"/>
            </a:pPr>
            <a:r>
              <a:rPr lang="en-US" sz="2400" dirty="0">
                <a:solidFill>
                  <a:schemeClr val="dk1"/>
                </a:solidFill>
                <a:latin typeface="Calibri"/>
                <a:ea typeface="Calibri"/>
                <a:cs typeface="Calibri"/>
                <a:sym typeface="Calibri"/>
              </a:rPr>
              <a:t>Strong computation units such as GPU’s</a:t>
            </a:r>
          </a:p>
          <a:p>
            <a:pPr marL="285750" marR="0" lvl="0" indent="-285750" algn="l" rtl="0">
              <a:lnSpc>
                <a:spcPct val="100000"/>
              </a:lnSpc>
              <a:spcBef>
                <a:spcPts val="0"/>
              </a:spcBef>
              <a:spcAft>
                <a:spcPts val="0"/>
              </a:spcAft>
              <a:buClr>
                <a:schemeClr val="dk1"/>
              </a:buClr>
              <a:buSzPts val="2400"/>
              <a:buFont typeface="Calibri"/>
              <a:buChar char="•"/>
            </a:pPr>
            <a:endParaRPr lang="en-US" sz="2400" dirty="0">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Calibri"/>
              <a:ea typeface="Calibri"/>
              <a:cs typeface="Calibri"/>
              <a:sym typeface="Calibri"/>
            </a:endParaRPr>
          </a:p>
          <a:p>
            <a:pPr marL="285750" marR="0" lvl="0" indent="-171450" algn="l" rtl="0">
              <a:lnSpc>
                <a:spcPct val="100000"/>
              </a:lnSpc>
              <a:spcBef>
                <a:spcPts val="0"/>
              </a:spcBef>
              <a:spcAft>
                <a:spcPts val="0"/>
              </a:spcAft>
              <a:buClr>
                <a:schemeClr val="dk1"/>
              </a:buClr>
              <a:buSzPts val="1800"/>
              <a:buFont typeface="Arial"/>
              <a:buNone/>
            </a:pPr>
            <a:endParaRPr sz="2200" dirty="0">
              <a:solidFill>
                <a:schemeClr val="dk1"/>
              </a:solidFill>
              <a:latin typeface="Calibri"/>
              <a:ea typeface="Calibri"/>
              <a:cs typeface="Calibri"/>
              <a:sym typeface="Calibri"/>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p:txBody>
      </p:sp>
      <p:pic>
        <p:nvPicPr>
          <p:cNvPr id="3" name="Picture 2" descr="Diagram&#10;&#10;Description automatically generated">
            <a:extLst>
              <a:ext uri="{FF2B5EF4-FFF2-40B4-BE49-F238E27FC236}">
                <a16:creationId xmlns:a16="http://schemas.microsoft.com/office/drawing/2014/main" id="{E7C1BBA2-33BF-68C5-09A3-9E414356EFC1}"/>
              </a:ext>
            </a:extLst>
          </p:cNvPr>
          <p:cNvPicPr>
            <a:picLocks noChangeAspect="1"/>
          </p:cNvPicPr>
          <p:nvPr/>
        </p:nvPicPr>
        <p:blipFill>
          <a:blip r:embed="rId2"/>
          <a:stretch>
            <a:fillRect/>
          </a:stretch>
        </p:blipFill>
        <p:spPr>
          <a:xfrm>
            <a:off x="6555837" y="914398"/>
            <a:ext cx="5419205" cy="3533401"/>
          </a:xfrm>
          <a:prstGeom prst="rect">
            <a:avLst/>
          </a:prstGeom>
        </p:spPr>
      </p:pic>
    </p:spTree>
    <p:extLst>
      <p:ext uri="{BB962C8B-B14F-4D97-AF65-F5344CB8AC3E}">
        <p14:creationId xmlns:p14="http://schemas.microsoft.com/office/powerpoint/2010/main" val="1207192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31034" y="20576"/>
            <a:ext cx="8783149" cy="613487"/>
          </a:xfrm>
          <a:prstGeom prst="rect">
            <a:avLst/>
          </a:prstGeom>
          <a:noFill/>
          <a:ln>
            <a:noFill/>
          </a:ln>
        </p:spPr>
        <p:txBody>
          <a:bodyPr lIns="90000" tIns="45000" rIns="90000" bIns="45000"/>
          <a:lstStyle/>
          <a:p>
            <a:r>
              <a:rPr lang="en-US" sz="3600" dirty="0">
                <a:latin typeface="Arial"/>
              </a:rPr>
              <a:t>Confusion Matrix</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BB45511-7E88-5AD9-D61C-FFC9EDBC6F16}"/>
              </a:ext>
            </a:extLst>
          </p:cNvPr>
          <p:cNvSpPr txBox="1"/>
          <p:nvPr/>
        </p:nvSpPr>
        <p:spPr>
          <a:xfrm>
            <a:off x="3747057" y="5860019"/>
            <a:ext cx="3980577"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Confusion Matrix Plot by Scikit-learn</a:t>
            </a:r>
          </a:p>
        </p:txBody>
      </p:sp>
      <p:pic>
        <p:nvPicPr>
          <p:cNvPr id="5" name="Picture 2" descr="Comparison — Python documentation">
            <a:extLst>
              <a:ext uri="{FF2B5EF4-FFF2-40B4-BE49-F238E27FC236}">
                <a16:creationId xmlns:a16="http://schemas.microsoft.com/office/drawing/2014/main" id="{E6DCC6CF-011E-28CF-7F9C-88518A856F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0981" y="998483"/>
            <a:ext cx="5792731" cy="4861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325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60851" y="75321"/>
            <a:ext cx="8783149" cy="613487"/>
          </a:xfrm>
          <a:prstGeom prst="rect">
            <a:avLst/>
          </a:prstGeom>
          <a:noFill/>
          <a:ln>
            <a:noFill/>
          </a:ln>
        </p:spPr>
        <p:txBody>
          <a:bodyPr lIns="90000" tIns="45000" rIns="90000" bIns="45000"/>
          <a:lstStyle/>
          <a:p>
            <a:r>
              <a:rPr lang="en-US" sz="3600" dirty="0">
                <a:latin typeface="Arial"/>
              </a:rPr>
              <a:t>Applications</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CA72059-6E81-06E3-1888-1A97F6BCB863}"/>
              </a:ext>
            </a:extLst>
          </p:cNvPr>
          <p:cNvSpPr txBox="1"/>
          <p:nvPr/>
        </p:nvSpPr>
        <p:spPr>
          <a:xfrm>
            <a:off x="5049643" y="5605384"/>
            <a:ext cx="3283026" cy="307777"/>
          </a:xfrm>
          <a:prstGeom prst="rect">
            <a:avLst/>
          </a:prstGeom>
          <a:noFill/>
        </p:spPr>
        <p:txBody>
          <a:bodyPr wrap="square" rtlCol="0">
            <a:spAutoFit/>
          </a:bodyPr>
          <a:lstStyle/>
          <a:p>
            <a:r>
              <a:rPr lang="en-US" dirty="0">
                <a:hlinkClick r:id="rId2"/>
              </a:rPr>
              <a:t>Deep Learning Applications</a:t>
            </a:r>
            <a:endParaRPr lang="en-US" dirty="0"/>
          </a:p>
        </p:txBody>
      </p:sp>
      <p:pic>
        <p:nvPicPr>
          <p:cNvPr id="5" name="Picture 2" descr="Top Fascinating Application of Deep Learning">
            <a:extLst>
              <a:ext uri="{FF2B5EF4-FFF2-40B4-BE49-F238E27FC236}">
                <a16:creationId xmlns:a16="http://schemas.microsoft.com/office/drawing/2014/main" id="{602AAEC5-B359-046A-5A91-EB7E552AAF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961" r="1932"/>
          <a:stretch/>
        </p:blipFill>
        <p:spPr bwMode="auto">
          <a:xfrm>
            <a:off x="3019344" y="1565652"/>
            <a:ext cx="6532202" cy="3726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94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60851" y="75321"/>
            <a:ext cx="8783149" cy="613487"/>
          </a:xfrm>
          <a:prstGeom prst="rect">
            <a:avLst/>
          </a:prstGeom>
          <a:noFill/>
          <a:ln>
            <a:noFill/>
          </a:ln>
        </p:spPr>
        <p:txBody>
          <a:bodyPr lIns="90000" tIns="45000" rIns="90000" bIns="45000"/>
          <a:lstStyle/>
          <a:p>
            <a:r>
              <a:rPr lang="en-US" sz="3600" dirty="0">
                <a:latin typeface="Arial"/>
              </a:rPr>
              <a:t>Introduction to Deep Learning</a:t>
            </a:r>
            <a:endParaRPr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Picture 1" descr="Chart, scatter chart&#10;&#10;Description automatically generated">
            <a:extLst>
              <a:ext uri="{FF2B5EF4-FFF2-40B4-BE49-F238E27FC236}">
                <a16:creationId xmlns:a16="http://schemas.microsoft.com/office/drawing/2014/main" id="{AE5F7BDE-E2A0-0DA7-F861-62989EBA0AFE}"/>
              </a:ext>
            </a:extLst>
          </p:cNvPr>
          <p:cNvPicPr>
            <a:picLocks noChangeAspect="1"/>
          </p:cNvPicPr>
          <p:nvPr/>
        </p:nvPicPr>
        <p:blipFill>
          <a:blip r:embed="rId2"/>
          <a:stretch>
            <a:fillRect/>
          </a:stretch>
        </p:blipFill>
        <p:spPr>
          <a:xfrm>
            <a:off x="218837" y="984231"/>
            <a:ext cx="11754326" cy="5045507"/>
          </a:xfrm>
          <a:prstGeom prst="rect">
            <a:avLst/>
          </a:prstGeom>
        </p:spPr>
      </p:pic>
    </p:spTree>
    <p:extLst>
      <p:ext uri="{BB962C8B-B14F-4D97-AF65-F5344CB8AC3E}">
        <p14:creationId xmlns:p14="http://schemas.microsoft.com/office/powerpoint/2010/main" val="2458188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60851" y="75321"/>
            <a:ext cx="8783149" cy="613487"/>
          </a:xfrm>
          <a:prstGeom prst="rect">
            <a:avLst/>
          </a:prstGeom>
          <a:noFill/>
          <a:ln>
            <a:noFill/>
          </a:ln>
        </p:spPr>
        <p:txBody>
          <a:bodyPr lIns="90000" tIns="45000" rIns="90000" bIns="45000"/>
          <a:lstStyle/>
          <a:p>
            <a:r>
              <a:rPr lang="en-US" sz="3600" dirty="0">
                <a:latin typeface="Arial"/>
              </a:rPr>
              <a:t>Neural Networks</a:t>
            </a:r>
            <a:endParaRPr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Picture 1" descr="Diagram&#10;&#10;Description automatically generated">
            <a:extLst>
              <a:ext uri="{FF2B5EF4-FFF2-40B4-BE49-F238E27FC236}">
                <a16:creationId xmlns:a16="http://schemas.microsoft.com/office/drawing/2014/main" id="{4C1510FE-2BD5-38E0-CBDF-353DEDAA9DFE}"/>
              </a:ext>
            </a:extLst>
          </p:cNvPr>
          <p:cNvPicPr>
            <a:picLocks noChangeAspect="1"/>
          </p:cNvPicPr>
          <p:nvPr/>
        </p:nvPicPr>
        <p:blipFill>
          <a:blip r:embed="rId2"/>
          <a:stretch>
            <a:fillRect/>
          </a:stretch>
        </p:blipFill>
        <p:spPr>
          <a:xfrm>
            <a:off x="360851" y="970738"/>
            <a:ext cx="11266403" cy="4037251"/>
          </a:xfrm>
          <a:prstGeom prst="rect">
            <a:avLst/>
          </a:prstGeom>
        </p:spPr>
      </p:pic>
      <p:sp>
        <p:nvSpPr>
          <p:cNvPr id="3" name="TextBox 2">
            <a:extLst>
              <a:ext uri="{FF2B5EF4-FFF2-40B4-BE49-F238E27FC236}">
                <a16:creationId xmlns:a16="http://schemas.microsoft.com/office/drawing/2014/main" id="{D7173A7C-421C-1431-991D-3A0641C01BC3}"/>
              </a:ext>
            </a:extLst>
          </p:cNvPr>
          <p:cNvSpPr txBox="1"/>
          <p:nvPr/>
        </p:nvSpPr>
        <p:spPr>
          <a:xfrm>
            <a:off x="1978363" y="5089945"/>
            <a:ext cx="1992853" cy="369332"/>
          </a:xfrm>
          <a:prstGeom prst="rect">
            <a:avLst/>
          </a:prstGeom>
          <a:noFill/>
        </p:spPr>
        <p:txBody>
          <a:bodyPr wrap="none" rtlCol="0">
            <a:spAutoFit/>
          </a:bodyPr>
          <a:lstStyle/>
          <a:p>
            <a:r>
              <a:rPr lang="en-US" sz="1800" dirty="0"/>
              <a:t> biological neuron</a:t>
            </a:r>
          </a:p>
        </p:txBody>
      </p:sp>
      <p:sp>
        <p:nvSpPr>
          <p:cNvPr id="4" name="TextBox 3">
            <a:extLst>
              <a:ext uri="{FF2B5EF4-FFF2-40B4-BE49-F238E27FC236}">
                <a16:creationId xmlns:a16="http://schemas.microsoft.com/office/drawing/2014/main" id="{09F3E945-089D-80CB-2C0A-A40D2F0436BD}"/>
              </a:ext>
            </a:extLst>
          </p:cNvPr>
          <p:cNvSpPr txBox="1"/>
          <p:nvPr/>
        </p:nvSpPr>
        <p:spPr>
          <a:xfrm>
            <a:off x="7378035" y="5007989"/>
            <a:ext cx="2723823" cy="369332"/>
          </a:xfrm>
          <a:prstGeom prst="rect">
            <a:avLst/>
          </a:prstGeom>
          <a:noFill/>
        </p:spPr>
        <p:txBody>
          <a:bodyPr wrap="none" rtlCol="0">
            <a:spAutoFit/>
          </a:bodyPr>
          <a:lstStyle/>
          <a:p>
            <a:r>
              <a:rPr lang="en-US" sz="1800" dirty="0"/>
              <a:t> artificial neural networks</a:t>
            </a:r>
          </a:p>
        </p:txBody>
      </p:sp>
    </p:spTree>
    <p:extLst>
      <p:ext uri="{BB962C8B-B14F-4D97-AF65-F5344CB8AC3E}">
        <p14:creationId xmlns:p14="http://schemas.microsoft.com/office/powerpoint/2010/main" val="706362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60851" y="75321"/>
            <a:ext cx="8783149" cy="613487"/>
          </a:xfrm>
          <a:prstGeom prst="rect">
            <a:avLst/>
          </a:prstGeom>
          <a:noFill/>
          <a:ln>
            <a:noFill/>
          </a:ln>
        </p:spPr>
        <p:txBody>
          <a:bodyPr lIns="90000" tIns="45000" rIns="90000" bIns="45000"/>
          <a:lstStyle/>
          <a:p>
            <a:r>
              <a:rPr lang="en-US" sz="3600" dirty="0">
                <a:latin typeface="Arial"/>
              </a:rPr>
              <a:t>Neural Networks</a:t>
            </a:r>
            <a:endParaRPr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8F68D01-FFB9-8562-8064-833486206489}"/>
              </a:ext>
            </a:extLst>
          </p:cNvPr>
          <p:cNvSpPr txBox="1"/>
          <p:nvPr/>
        </p:nvSpPr>
        <p:spPr>
          <a:xfrm>
            <a:off x="1252899" y="5084558"/>
            <a:ext cx="4307073" cy="584775"/>
          </a:xfrm>
          <a:prstGeom prst="rect">
            <a:avLst/>
          </a:prstGeom>
          <a:noFill/>
        </p:spPr>
        <p:txBody>
          <a:bodyPr wrap="square" rtlCol="0">
            <a:spAutoFit/>
          </a:bodyPr>
          <a:lstStyle/>
          <a:p>
            <a:r>
              <a:rPr lang="en-US" sz="1600" dirty="0"/>
              <a:t>A neural network (NN) has 3 types of layers:</a:t>
            </a:r>
          </a:p>
          <a:p>
            <a:r>
              <a:rPr lang="en-US" sz="1600" dirty="0"/>
              <a:t>Input layer Hidden layer Output layer</a:t>
            </a:r>
          </a:p>
        </p:txBody>
      </p:sp>
      <p:pic>
        <p:nvPicPr>
          <p:cNvPr id="3" name="Picture 2" descr="Chart, diagram&#10;&#10;Description automatically generated">
            <a:extLst>
              <a:ext uri="{FF2B5EF4-FFF2-40B4-BE49-F238E27FC236}">
                <a16:creationId xmlns:a16="http://schemas.microsoft.com/office/drawing/2014/main" id="{C1DA6714-E9C9-EC27-870C-95EA1AE5FF37}"/>
              </a:ext>
            </a:extLst>
          </p:cNvPr>
          <p:cNvPicPr>
            <a:picLocks noChangeAspect="1"/>
          </p:cNvPicPr>
          <p:nvPr/>
        </p:nvPicPr>
        <p:blipFill>
          <a:blip r:embed="rId2"/>
          <a:stretch>
            <a:fillRect/>
          </a:stretch>
        </p:blipFill>
        <p:spPr>
          <a:xfrm>
            <a:off x="1108710" y="1050815"/>
            <a:ext cx="9867900" cy="3873500"/>
          </a:xfrm>
          <a:prstGeom prst="rect">
            <a:avLst/>
          </a:prstGeom>
        </p:spPr>
      </p:pic>
      <p:sp>
        <p:nvSpPr>
          <p:cNvPr id="4" name="TextBox 3">
            <a:extLst>
              <a:ext uri="{FF2B5EF4-FFF2-40B4-BE49-F238E27FC236}">
                <a16:creationId xmlns:a16="http://schemas.microsoft.com/office/drawing/2014/main" id="{18E895FE-2ED7-080F-D0A8-748E932BE9D1}"/>
              </a:ext>
            </a:extLst>
          </p:cNvPr>
          <p:cNvSpPr txBox="1"/>
          <p:nvPr/>
        </p:nvSpPr>
        <p:spPr>
          <a:xfrm>
            <a:off x="5633545" y="4869114"/>
            <a:ext cx="6101254" cy="800219"/>
          </a:xfrm>
          <a:prstGeom prst="rect">
            <a:avLst/>
          </a:prstGeom>
          <a:noFill/>
        </p:spPr>
        <p:txBody>
          <a:bodyPr wrap="square">
            <a:spAutoFit/>
          </a:bodyPr>
          <a:lstStyle/>
          <a:p>
            <a:endParaRPr lang="en-US" dirty="0"/>
          </a:p>
          <a:p>
            <a:r>
              <a:rPr lang="en-US" sz="1600" dirty="0"/>
              <a:t>Deep neural networks (DNN) usually has more hidden layers</a:t>
            </a:r>
          </a:p>
          <a:p>
            <a:r>
              <a:rPr lang="en-US" sz="1600" dirty="0"/>
              <a:t>Still has same 3 types of layers</a:t>
            </a:r>
          </a:p>
        </p:txBody>
      </p:sp>
    </p:spTree>
    <p:extLst>
      <p:ext uri="{BB962C8B-B14F-4D97-AF65-F5344CB8AC3E}">
        <p14:creationId xmlns:p14="http://schemas.microsoft.com/office/powerpoint/2010/main" val="2787816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60851" y="75321"/>
            <a:ext cx="8783149" cy="613487"/>
          </a:xfrm>
          <a:prstGeom prst="rect">
            <a:avLst/>
          </a:prstGeom>
          <a:noFill/>
          <a:ln>
            <a:noFill/>
          </a:ln>
        </p:spPr>
        <p:txBody>
          <a:bodyPr lIns="90000" tIns="45000" rIns="90000" bIns="45000"/>
          <a:lstStyle/>
          <a:p>
            <a:r>
              <a:rPr lang="en-US" sz="3600" dirty="0">
                <a:latin typeface="Arial"/>
              </a:rPr>
              <a:t>Neural Networks</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B3C1CA69-4382-E3DD-67C8-EF1803D73A27}"/>
              </a:ext>
            </a:extLst>
          </p:cNvPr>
          <p:cNvSpPr/>
          <p:nvPr/>
        </p:nvSpPr>
        <p:spPr>
          <a:xfrm>
            <a:off x="2592089" y="2278545"/>
            <a:ext cx="599090" cy="58191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0.4</a:t>
            </a:r>
          </a:p>
        </p:txBody>
      </p:sp>
      <p:sp>
        <p:nvSpPr>
          <p:cNvPr id="3" name="Oval 2">
            <a:extLst>
              <a:ext uri="{FF2B5EF4-FFF2-40B4-BE49-F238E27FC236}">
                <a16:creationId xmlns:a16="http://schemas.microsoft.com/office/drawing/2014/main" id="{78F36DA7-ABF5-C906-F3FE-04199274B497}"/>
              </a:ext>
            </a:extLst>
          </p:cNvPr>
          <p:cNvSpPr/>
          <p:nvPr/>
        </p:nvSpPr>
        <p:spPr>
          <a:xfrm>
            <a:off x="4352991" y="1469348"/>
            <a:ext cx="588579" cy="605086"/>
          </a:xfrm>
          <a:prstGeom prst="ellipse">
            <a:avLst/>
          </a:prstGeom>
          <a:solidFill>
            <a:schemeClr val="accent3"/>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0.5</a:t>
            </a:r>
          </a:p>
        </p:txBody>
      </p:sp>
      <p:sp>
        <p:nvSpPr>
          <p:cNvPr id="4" name="Oval 3">
            <a:extLst>
              <a:ext uri="{FF2B5EF4-FFF2-40B4-BE49-F238E27FC236}">
                <a16:creationId xmlns:a16="http://schemas.microsoft.com/office/drawing/2014/main" id="{8DAD8ACD-1E31-341F-AB6C-48CBF8644001}"/>
              </a:ext>
            </a:extLst>
          </p:cNvPr>
          <p:cNvSpPr/>
          <p:nvPr/>
        </p:nvSpPr>
        <p:spPr>
          <a:xfrm>
            <a:off x="4383228" y="2741000"/>
            <a:ext cx="441434" cy="46245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322A3BA9-68FD-462C-7C18-EFBE8EC5CA15}"/>
              </a:ext>
            </a:extLst>
          </p:cNvPr>
          <p:cNvSpPr/>
          <p:nvPr/>
        </p:nvSpPr>
        <p:spPr>
          <a:xfrm>
            <a:off x="4383228" y="3868756"/>
            <a:ext cx="441434" cy="46245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25496AB-25E1-0E5F-C9FA-72D373038756}"/>
              </a:ext>
            </a:extLst>
          </p:cNvPr>
          <p:cNvSpPr/>
          <p:nvPr/>
        </p:nvSpPr>
        <p:spPr>
          <a:xfrm>
            <a:off x="4383228" y="5146323"/>
            <a:ext cx="441434" cy="46245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CE629A5-5F56-97FE-727E-B52210318430}"/>
              </a:ext>
            </a:extLst>
          </p:cNvPr>
          <p:cNvSpPr/>
          <p:nvPr/>
        </p:nvSpPr>
        <p:spPr>
          <a:xfrm>
            <a:off x="6123293" y="2338273"/>
            <a:ext cx="441434" cy="46245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4301073-A6C4-E51C-251E-CC607E211B97}"/>
              </a:ext>
            </a:extLst>
          </p:cNvPr>
          <p:cNvCxnSpPr>
            <a:cxnSpLocks/>
            <a:stCxn id="2" idx="6"/>
          </p:cNvCxnSpPr>
          <p:nvPr/>
        </p:nvCxnSpPr>
        <p:spPr>
          <a:xfrm flipV="1">
            <a:off x="3191179" y="1736215"/>
            <a:ext cx="1159297" cy="833286"/>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CD71E189-CCC3-026F-B6E7-F9763558FB40}"/>
              </a:ext>
            </a:extLst>
          </p:cNvPr>
          <p:cNvCxnSpPr>
            <a:cxnSpLocks/>
            <a:stCxn id="2" idx="6"/>
            <a:endCxn id="4" idx="2"/>
          </p:cNvCxnSpPr>
          <p:nvPr/>
        </p:nvCxnSpPr>
        <p:spPr>
          <a:xfrm>
            <a:off x="3191179" y="2569501"/>
            <a:ext cx="1192049" cy="4027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1C85175-1A67-0088-FDDC-78737A766C0B}"/>
              </a:ext>
            </a:extLst>
          </p:cNvPr>
          <p:cNvCxnSpPr>
            <a:cxnSpLocks/>
            <a:stCxn id="2" idx="6"/>
            <a:endCxn id="5" idx="2"/>
          </p:cNvCxnSpPr>
          <p:nvPr/>
        </p:nvCxnSpPr>
        <p:spPr>
          <a:xfrm>
            <a:off x="3191179" y="2569501"/>
            <a:ext cx="1192049" cy="15304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04F1583-35BB-7785-66FE-A1133081FBFB}"/>
              </a:ext>
            </a:extLst>
          </p:cNvPr>
          <p:cNvCxnSpPr>
            <a:cxnSpLocks/>
            <a:stCxn id="2" idx="6"/>
            <a:endCxn id="6" idx="2"/>
          </p:cNvCxnSpPr>
          <p:nvPr/>
        </p:nvCxnSpPr>
        <p:spPr>
          <a:xfrm>
            <a:off x="3191179" y="2569501"/>
            <a:ext cx="1192049" cy="2808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D996EF8-AD6F-96EE-7274-F441100C0086}"/>
              </a:ext>
            </a:extLst>
          </p:cNvPr>
          <p:cNvCxnSpPr>
            <a:cxnSpLocks/>
          </p:cNvCxnSpPr>
          <p:nvPr/>
        </p:nvCxnSpPr>
        <p:spPr>
          <a:xfrm flipV="1">
            <a:off x="3141787" y="1736215"/>
            <a:ext cx="1208689" cy="1840454"/>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942F8CB-EE7D-BCA9-E6D7-EF80440E2D2F}"/>
              </a:ext>
            </a:extLst>
          </p:cNvPr>
          <p:cNvCxnSpPr>
            <a:cxnSpLocks/>
            <a:endCxn id="4" idx="2"/>
          </p:cNvCxnSpPr>
          <p:nvPr/>
        </p:nvCxnSpPr>
        <p:spPr>
          <a:xfrm flipV="1">
            <a:off x="3191179" y="2972228"/>
            <a:ext cx="1192049" cy="665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8292671-ABF7-D23F-0B1F-56EE80AB927E}"/>
              </a:ext>
            </a:extLst>
          </p:cNvPr>
          <p:cNvCxnSpPr>
            <a:cxnSpLocks/>
            <a:endCxn id="5" idx="2"/>
          </p:cNvCxnSpPr>
          <p:nvPr/>
        </p:nvCxnSpPr>
        <p:spPr>
          <a:xfrm>
            <a:off x="3191179" y="3637529"/>
            <a:ext cx="1192049" cy="4624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7357755-8EAA-B79A-68CE-FC9D065B789A}"/>
              </a:ext>
            </a:extLst>
          </p:cNvPr>
          <p:cNvCxnSpPr>
            <a:cxnSpLocks/>
            <a:endCxn id="6" idx="2"/>
          </p:cNvCxnSpPr>
          <p:nvPr/>
        </p:nvCxnSpPr>
        <p:spPr>
          <a:xfrm>
            <a:off x="3191179" y="3637529"/>
            <a:ext cx="1192049" cy="1740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5D8EAE9-D95C-6256-9FDE-44EE072C6FD4}"/>
              </a:ext>
            </a:extLst>
          </p:cNvPr>
          <p:cNvCxnSpPr>
            <a:cxnSpLocks/>
          </p:cNvCxnSpPr>
          <p:nvPr/>
        </p:nvCxnSpPr>
        <p:spPr>
          <a:xfrm flipV="1">
            <a:off x="3152297" y="1736215"/>
            <a:ext cx="1198179" cy="2906601"/>
          </a:xfrm>
          <a:prstGeom prst="line">
            <a:avLst/>
          </a:prstGeom>
          <a:ln w="28575"/>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AEE271FC-15D9-CB0D-39D8-219B9A7F74E3}"/>
              </a:ext>
            </a:extLst>
          </p:cNvPr>
          <p:cNvCxnSpPr>
            <a:cxnSpLocks/>
            <a:endCxn id="4" idx="2"/>
          </p:cNvCxnSpPr>
          <p:nvPr/>
        </p:nvCxnSpPr>
        <p:spPr>
          <a:xfrm flipV="1">
            <a:off x="3201689" y="2972228"/>
            <a:ext cx="1181539" cy="1731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CD6DB47-7796-F8DE-BFA3-1FF8614926D3}"/>
              </a:ext>
            </a:extLst>
          </p:cNvPr>
          <p:cNvCxnSpPr>
            <a:cxnSpLocks/>
            <a:stCxn id="5" idx="2"/>
          </p:cNvCxnSpPr>
          <p:nvPr/>
        </p:nvCxnSpPr>
        <p:spPr>
          <a:xfrm flipH="1">
            <a:off x="3201689" y="4099984"/>
            <a:ext cx="1181539" cy="603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3448A47-4C14-F95A-785B-5B525181691A}"/>
              </a:ext>
            </a:extLst>
          </p:cNvPr>
          <p:cNvCxnSpPr>
            <a:cxnSpLocks/>
            <a:endCxn id="6" idx="2"/>
          </p:cNvCxnSpPr>
          <p:nvPr/>
        </p:nvCxnSpPr>
        <p:spPr>
          <a:xfrm>
            <a:off x="3201689" y="4703676"/>
            <a:ext cx="1181539" cy="673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6A290D5-E776-DD6E-BAFD-1624CA871CA3}"/>
              </a:ext>
            </a:extLst>
          </p:cNvPr>
          <p:cNvCxnSpPr>
            <a:cxnSpLocks/>
            <a:endCxn id="7" idx="2"/>
          </p:cNvCxnSpPr>
          <p:nvPr/>
        </p:nvCxnSpPr>
        <p:spPr>
          <a:xfrm>
            <a:off x="4939055" y="1736215"/>
            <a:ext cx="1184238" cy="833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416AAC-7336-BB55-C21F-21D0D2A73E8B}"/>
              </a:ext>
            </a:extLst>
          </p:cNvPr>
          <p:cNvCxnSpPr>
            <a:cxnSpLocks/>
            <a:stCxn id="7" idx="2"/>
            <a:endCxn id="4" idx="6"/>
          </p:cNvCxnSpPr>
          <p:nvPr/>
        </p:nvCxnSpPr>
        <p:spPr>
          <a:xfrm flipH="1">
            <a:off x="4824662" y="2569501"/>
            <a:ext cx="1298631" cy="4027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AC67A6E-3363-67BD-ADA6-D131876D2A1B}"/>
              </a:ext>
            </a:extLst>
          </p:cNvPr>
          <p:cNvCxnSpPr>
            <a:cxnSpLocks/>
            <a:stCxn id="7" idx="2"/>
            <a:endCxn id="5" idx="6"/>
          </p:cNvCxnSpPr>
          <p:nvPr/>
        </p:nvCxnSpPr>
        <p:spPr>
          <a:xfrm flipH="1">
            <a:off x="4824662" y="2569501"/>
            <a:ext cx="1298631" cy="15304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9E90F7E-5D4C-5374-D6D9-620E725492CB}"/>
              </a:ext>
            </a:extLst>
          </p:cNvPr>
          <p:cNvCxnSpPr>
            <a:cxnSpLocks/>
            <a:stCxn id="7" idx="2"/>
            <a:endCxn id="6" idx="6"/>
          </p:cNvCxnSpPr>
          <p:nvPr/>
        </p:nvCxnSpPr>
        <p:spPr>
          <a:xfrm flipH="1">
            <a:off x="4824662" y="2569501"/>
            <a:ext cx="1298631" cy="280805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8EB80DE-78CC-6532-18F2-0B433BF97D20}"/>
              </a:ext>
            </a:extLst>
          </p:cNvPr>
          <p:cNvSpPr txBox="1"/>
          <p:nvPr/>
        </p:nvSpPr>
        <p:spPr>
          <a:xfrm>
            <a:off x="4399869" y="5820198"/>
            <a:ext cx="503664" cy="307777"/>
          </a:xfrm>
          <a:prstGeom prst="rect">
            <a:avLst/>
          </a:prstGeom>
          <a:noFill/>
        </p:spPr>
        <p:txBody>
          <a:bodyPr wrap="none" rtlCol="0">
            <a:spAutoFit/>
          </a:bodyPr>
          <a:lstStyle/>
          <a:p>
            <a:r>
              <a:rPr lang="en-US" dirty="0"/>
              <a:t>A_1</a:t>
            </a:r>
          </a:p>
        </p:txBody>
      </p:sp>
      <p:sp>
        <p:nvSpPr>
          <p:cNvPr id="27" name="Oval 26">
            <a:extLst>
              <a:ext uri="{FF2B5EF4-FFF2-40B4-BE49-F238E27FC236}">
                <a16:creationId xmlns:a16="http://schemas.microsoft.com/office/drawing/2014/main" id="{F0451F12-678B-5164-A47A-C58B96F24C77}"/>
              </a:ext>
            </a:extLst>
          </p:cNvPr>
          <p:cNvSpPr/>
          <p:nvPr/>
        </p:nvSpPr>
        <p:spPr>
          <a:xfrm>
            <a:off x="2593402" y="3342730"/>
            <a:ext cx="599090" cy="58191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0.2</a:t>
            </a:r>
          </a:p>
        </p:txBody>
      </p:sp>
      <p:sp>
        <p:nvSpPr>
          <p:cNvPr id="28" name="Oval 27">
            <a:extLst>
              <a:ext uri="{FF2B5EF4-FFF2-40B4-BE49-F238E27FC236}">
                <a16:creationId xmlns:a16="http://schemas.microsoft.com/office/drawing/2014/main" id="{DA69C748-1E7F-13FE-53DA-7A3D91D0F16C}"/>
              </a:ext>
            </a:extLst>
          </p:cNvPr>
          <p:cNvSpPr/>
          <p:nvPr/>
        </p:nvSpPr>
        <p:spPr>
          <a:xfrm>
            <a:off x="2615794" y="4434112"/>
            <a:ext cx="599090" cy="58191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0.1</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4FE55E0-8100-8947-B5CE-024EFFC0CAFB}"/>
                  </a:ext>
                </a:extLst>
              </p:cNvPr>
              <p:cNvSpPr txBox="1"/>
              <p:nvPr/>
            </p:nvSpPr>
            <p:spPr>
              <a:xfrm>
                <a:off x="3345263" y="1827420"/>
                <a:ext cx="554126" cy="3637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11</m:t>
                          </m:r>
                        </m:sub>
                        <m:sup>
                          <m:r>
                            <a:rPr lang="en-US" b="0" i="1" smtClean="0">
                              <a:latin typeface="Cambria Math" panose="02040503050406030204" pitchFamily="18" charset="0"/>
                            </a:rPr>
                            <m:t>[1]</m:t>
                          </m:r>
                        </m:sup>
                      </m:sSubSup>
                    </m:oMath>
                  </m:oMathPara>
                </a14:m>
                <a:endParaRPr lang="en-US" dirty="0"/>
              </a:p>
            </p:txBody>
          </p:sp>
        </mc:Choice>
        <mc:Fallback xmlns="">
          <p:sp>
            <p:nvSpPr>
              <p:cNvPr id="29" name="TextBox 28">
                <a:extLst>
                  <a:ext uri="{FF2B5EF4-FFF2-40B4-BE49-F238E27FC236}">
                    <a16:creationId xmlns:a16="http://schemas.microsoft.com/office/drawing/2014/main" id="{F4FE55E0-8100-8947-B5CE-024EFFC0CAFB}"/>
                  </a:ext>
                </a:extLst>
              </p:cNvPr>
              <p:cNvSpPr txBox="1">
                <a:spLocks noRot="1" noChangeAspect="1" noMove="1" noResize="1" noEditPoints="1" noAdjustHandles="1" noChangeArrowheads="1" noChangeShapeType="1" noTextEdit="1"/>
              </p:cNvSpPr>
              <p:nvPr/>
            </p:nvSpPr>
            <p:spPr>
              <a:xfrm>
                <a:off x="3345263" y="1827420"/>
                <a:ext cx="554126" cy="363754"/>
              </a:xfrm>
              <a:prstGeom prst="rect">
                <a:avLst/>
              </a:prstGeom>
              <a:blipFill>
                <a:blip r:embed="rId2"/>
                <a:stretch>
                  <a:fillRect r="-2222"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9D5D152-0382-E52B-CEFB-44F57F5FC5D5}"/>
                  </a:ext>
                </a:extLst>
              </p:cNvPr>
              <p:cNvSpPr txBox="1"/>
              <p:nvPr/>
            </p:nvSpPr>
            <p:spPr>
              <a:xfrm>
                <a:off x="3415037" y="3534981"/>
                <a:ext cx="554126" cy="3637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13</m:t>
                          </m:r>
                        </m:sub>
                        <m:sup>
                          <m:r>
                            <a:rPr lang="en-US" b="0" i="1" smtClean="0">
                              <a:latin typeface="Cambria Math" panose="02040503050406030204" pitchFamily="18" charset="0"/>
                            </a:rPr>
                            <m:t>[1]</m:t>
                          </m:r>
                        </m:sup>
                      </m:sSubSup>
                    </m:oMath>
                  </m:oMathPara>
                </a14:m>
                <a:endParaRPr lang="en-US" dirty="0"/>
              </a:p>
            </p:txBody>
          </p:sp>
        </mc:Choice>
        <mc:Fallback xmlns="">
          <p:sp>
            <p:nvSpPr>
              <p:cNvPr id="30" name="TextBox 29">
                <a:extLst>
                  <a:ext uri="{FF2B5EF4-FFF2-40B4-BE49-F238E27FC236}">
                    <a16:creationId xmlns:a16="http://schemas.microsoft.com/office/drawing/2014/main" id="{39D5D152-0382-E52B-CEFB-44F57F5FC5D5}"/>
                  </a:ext>
                </a:extLst>
              </p:cNvPr>
              <p:cNvSpPr txBox="1">
                <a:spLocks noRot="1" noChangeAspect="1" noMove="1" noResize="1" noEditPoints="1" noAdjustHandles="1" noChangeArrowheads="1" noChangeShapeType="1" noTextEdit="1"/>
              </p:cNvSpPr>
              <p:nvPr/>
            </p:nvSpPr>
            <p:spPr>
              <a:xfrm>
                <a:off x="3415037" y="3534981"/>
                <a:ext cx="554126" cy="363754"/>
              </a:xfrm>
              <a:prstGeom prst="rect">
                <a:avLst/>
              </a:prstGeom>
              <a:blipFill>
                <a:blip r:embed="rId3"/>
                <a:stretch>
                  <a:fillRect r="-2222"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E806F56-BDEE-27BF-6676-AC5942B24A3D}"/>
                  </a:ext>
                </a:extLst>
              </p:cNvPr>
              <p:cNvSpPr txBox="1"/>
              <p:nvPr/>
            </p:nvSpPr>
            <p:spPr>
              <a:xfrm>
                <a:off x="3185438" y="2636968"/>
                <a:ext cx="554126" cy="3637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12</m:t>
                          </m:r>
                        </m:sub>
                        <m:sup>
                          <m:r>
                            <a:rPr lang="en-US" b="0" i="1" smtClean="0">
                              <a:latin typeface="Cambria Math" panose="02040503050406030204" pitchFamily="18" charset="0"/>
                            </a:rPr>
                            <m:t>[1]</m:t>
                          </m:r>
                        </m:sup>
                      </m:sSubSup>
                    </m:oMath>
                  </m:oMathPara>
                </a14:m>
                <a:endParaRPr lang="en-US" dirty="0"/>
              </a:p>
            </p:txBody>
          </p:sp>
        </mc:Choice>
        <mc:Fallback xmlns="">
          <p:sp>
            <p:nvSpPr>
              <p:cNvPr id="31" name="TextBox 30">
                <a:extLst>
                  <a:ext uri="{FF2B5EF4-FFF2-40B4-BE49-F238E27FC236}">
                    <a16:creationId xmlns:a16="http://schemas.microsoft.com/office/drawing/2014/main" id="{9E806F56-BDEE-27BF-6676-AC5942B24A3D}"/>
                  </a:ext>
                </a:extLst>
              </p:cNvPr>
              <p:cNvSpPr txBox="1">
                <a:spLocks noRot="1" noChangeAspect="1" noMove="1" noResize="1" noEditPoints="1" noAdjustHandles="1" noChangeArrowheads="1" noChangeShapeType="1" noTextEdit="1"/>
              </p:cNvSpPr>
              <p:nvPr/>
            </p:nvSpPr>
            <p:spPr>
              <a:xfrm>
                <a:off x="3185438" y="2636968"/>
                <a:ext cx="554126" cy="363754"/>
              </a:xfrm>
              <a:prstGeom prst="rect">
                <a:avLst/>
              </a:prstGeom>
              <a:blipFill>
                <a:blip r:embed="rId4"/>
                <a:stretch>
                  <a:fillRect r="-4545"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C79CBC6-E184-F74F-B453-88DBC52C899C}"/>
                  </a:ext>
                </a:extLst>
              </p:cNvPr>
              <p:cNvSpPr txBox="1"/>
              <p:nvPr/>
            </p:nvSpPr>
            <p:spPr>
              <a:xfrm>
                <a:off x="6990886" y="3093334"/>
                <a:ext cx="2965877" cy="498791"/>
              </a:xfrm>
              <a:prstGeom prst="rect">
                <a:avLst/>
              </a:prstGeom>
              <a:noFill/>
            </p:spPr>
            <p:txBody>
              <a:bodyPr wrap="none" lIns="0" tIns="0" rIns="0" bIns="0" rtlCol="0">
                <a:spAutoFit/>
              </a:bodyPr>
              <a:lstStyle/>
              <a:p>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11</m:t>
                        </m:r>
                      </m:sub>
                      <m:sup>
                        <m:r>
                          <a:rPr lang="en-US" b="0" i="1" smtClean="0">
                            <a:latin typeface="Cambria Math" panose="02040503050406030204" pitchFamily="18" charset="0"/>
                          </a:rPr>
                          <m:t>[1]</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b="0" i="1" smtClean="0">
                            <a:latin typeface="Cambria Math" panose="02040503050406030204" pitchFamily="18" charset="0"/>
                          </a:rPr>
                          <m:t>12</m:t>
                        </m:r>
                      </m:sub>
                      <m:sup>
                        <m:r>
                          <a:rPr lang="en-US" i="1">
                            <a:latin typeface="Cambria Math" panose="02040503050406030204" pitchFamily="18" charset="0"/>
                          </a:rPr>
                          <m:t>[1]</m:t>
                        </m:r>
                      </m:sup>
                    </m:sSubSup>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b="0" i="1" smtClean="0">
                            <a:latin typeface="Cambria Math" panose="02040503050406030204" pitchFamily="18" charset="0"/>
                          </a:rPr>
                          <m:t>13</m:t>
                        </m:r>
                      </m:sub>
                      <m:sup>
                        <m:r>
                          <a:rPr lang="en-US" i="1">
                            <a:latin typeface="Cambria Math" panose="02040503050406030204" pitchFamily="18" charset="0"/>
                          </a:rPr>
                          <m:t>[1]</m:t>
                        </m:r>
                      </m:sup>
                    </m:sSub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b="0" i="0"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𝑏</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oMath>
                </a14:m>
                <a:endParaRPr lang="en-US" b="0" dirty="0"/>
              </a:p>
              <a:p>
                <a:r>
                  <a:rPr lang="en-US" dirty="0"/>
                  <a:t>      </a:t>
                </a:r>
                <a:r>
                  <a:rPr lang="en-US" b="0" dirty="0"/>
                  <a:t> </a:t>
                </a:r>
              </a:p>
            </p:txBody>
          </p:sp>
        </mc:Choice>
        <mc:Fallback xmlns="">
          <p:sp>
            <p:nvSpPr>
              <p:cNvPr id="32" name="TextBox 31">
                <a:extLst>
                  <a:ext uri="{FF2B5EF4-FFF2-40B4-BE49-F238E27FC236}">
                    <a16:creationId xmlns:a16="http://schemas.microsoft.com/office/drawing/2014/main" id="{CC79CBC6-E184-F74F-B453-88DBC52C899C}"/>
                  </a:ext>
                </a:extLst>
              </p:cNvPr>
              <p:cNvSpPr txBox="1">
                <a:spLocks noRot="1" noChangeAspect="1" noMove="1" noResize="1" noEditPoints="1" noAdjustHandles="1" noChangeArrowheads="1" noChangeShapeType="1" noTextEdit="1"/>
              </p:cNvSpPr>
              <p:nvPr/>
            </p:nvSpPr>
            <p:spPr>
              <a:xfrm>
                <a:off x="6990886" y="3093334"/>
                <a:ext cx="2965877" cy="498791"/>
              </a:xfrm>
              <a:prstGeom prst="rect">
                <a:avLst/>
              </a:prstGeom>
              <a:blipFill>
                <a:blip r:embed="rId5"/>
                <a:stretch>
                  <a:fillRect l="-2564" t="-5000" r="-294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2EDB0F6-F97E-D6D4-AFC5-2150FBAD3BD8}"/>
                  </a:ext>
                </a:extLst>
              </p:cNvPr>
              <p:cNvSpPr txBox="1"/>
              <p:nvPr/>
            </p:nvSpPr>
            <p:spPr>
              <a:xfrm>
                <a:off x="6990886" y="3544884"/>
                <a:ext cx="5049459" cy="276999"/>
              </a:xfrm>
              <a:prstGeom prst="rect">
                <a:avLst/>
              </a:prstGeom>
              <a:noFill/>
            </p:spPr>
            <p:txBody>
              <a:bodyPr wrap="none" lIns="0" tIns="0" rIns="0" bIns="0" rtlCol="0">
                <a:spAutoFit/>
              </a:bodyPr>
              <a:lstStyle/>
              <a:p>
                <a:r>
                  <a:rPr lang="en-US" dirty="0"/>
                  <a:t>       </a:t>
                </a:r>
                <a14:m>
                  <m:oMath xmlns:m="http://schemas.openxmlformats.org/officeDocument/2006/math">
                    <m:r>
                      <a:rPr lang="en-US" b="0" i="1" smtClean="0">
                        <a:latin typeface="Cambria Math" panose="02040503050406030204" pitchFamily="18" charset="0"/>
                      </a:rPr>
                      <m:t>=0.5 ∗0.4+0.1 ∗0.2+0.8 ∗0.1+0.2=0.5</m:t>
                    </m:r>
                  </m:oMath>
                </a14:m>
                <a:endParaRPr lang="en-US" b="0" dirty="0"/>
              </a:p>
            </p:txBody>
          </p:sp>
        </mc:Choice>
        <mc:Fallback xmlns="">
          <p:sp>
            <p:nvSpPr>
              <p:cNvPr id="33" name="TextBox 32">
                <a:extLst>
                  <a:ext uri="{FF2B5EF4-FFF2-40B4-BE49-F238E27FC236}">
                    <a16:creationId xmlns:a16="http://schemas.microsoft.com/office/drawing/2014/main" id="{C2EDB0F6-F97E-D6D4-AFC5-2150FBAD3BD8}"/>
                  </a:ext>
                </a:extLst>
              </p:cNvPr>
              <p:cNvSpPr txBox="1">
                <a:spLocks noRot="1" noChangeAspect="1" noMove="1" noResize="1" noEditPoints="1" noAdjustHandles="1" noChangeArrowheads="1" noChangeShapeType="1" noTextEdit="1"/>
              </p:cNvSpPr>
              <p:nvPr/>
            </p:nvSpPr>
            <p:spPr>
              <a:xfrm>
                <a:off x="6990886" y="3544884"/>
                <a:ext cx="5049459" cy="276999"/>
              </a:xfrm>
              <a:prstGeom prst="rect">
                <a:avLst/>
              </a:prstGeom>
              <a:blipFill>
                <a:blip r:embed="rId6"/>
                <a:stretch>
                  <a:fillRect t="-4545" r="-501" b="-4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29BF6B7-E698-6B03-AAD6-74B70A5D946F}"/>
                  </a:ext>
                </a:extLst>
              </p:cNvPr>
              <p:cNvSpPr txBox="1"/>
              <p:nvPr/>
            </p:nvSpPr>
            <p:spPr>
              <a:xfrm>
                <a:off x="6990886" y="3904221"/>
                <a:ext cx="2568780" cy="269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0.5</m:t>
                          </m:r>
                        </m:e>
                      </m:d>
                      <m:r>
                        <a:rPr lang="en-US" b="0" i="1" smtClean="0">
                          <a:latin typeface="Cambria Math" panose="02040503050406030204" pitchFamily="18" charset="0"/>
                        </a:rPr>
                        <m:t>=</m:t>
                      </m:r>
                      <m:r>
                        <a:rPr lang="en-US" b="0" i="1" smtClean="0">
                          <a:latin typeface="Cambria Math" panose="02040503050406030204" pitchFamily="18" charset="0"/>
                        </a:rPr>
                        <m:t>𝑅𝑒𝐿𝑈</m:t>
                      </m:r>
                      <m:d>
                        <m:dPr>
                          <m:ctrlPr>
                            <a:rPr lang="en-US" b="0" i="1" smtClean="0">
                              <a:latin typeface="Cambria Math" panose="02040503050406030204" pitchFamily="18" charset="0"/>
                            </a:rPr>
                          </m:ctrlPr>
                        </m:dPr>
                        <m:e>
                          <m:r>
                            <a:rPr lang="en-US" b="0" i="1" smtClean="0">
                              <a:latin typeface="Cambria Math" panose="02040503050406030204" pitchFamily="18" charset="0"/>
                            </a:rPr>
                            <m:t>0.5</m:t>
                          </m:r>
                        </m:e>
                      </m:d>
                      <m:r>
                        <a:rPr lang="en-US" b="0" i="1" smtClean="0">
                          <a:latin typeface="Cambria Math" panose="02040503050406030204" pitchFamily="18" charset="0"/>
                        </a:rPr>
                        <m:t>=0.5</m:t>
                      </m:r>
                    </m:oMath>
                  </m:oMathPara>
                </a14:m>
                <a:endParaRPr lang="en-US" b="0" dirty="0"/>
              </a:p>
            </p:txBody>
          </p:sp>
        </mc:Choice>
        <mc:Fallback xmlns="">
          <p:sp>
            <p:nvSpPr>
              <p:cNvPr id="34" name="TextBox 33">
                <a:extLst>
                  <a:ext uri="{FF2B5EF4-FFF2-40B4-BE49-F238E27FC236}">
                    <a16:creationId xmlns:a16="http://schemas.microsoft.com/office/drawing/2014/main" id="{A29BF6B7-E698-6B03-AAD6-74B70A5D946F}"/>
                  </a:ext>
                </a:extLst>
              </p:cNvPr>
              <p:cNvSpPr txBox="1">
                <a:spLocks noRot="1" noChangeAspect="1" noMove="1" noResize="1" noEditPoints="1" noAdjustHandles="1" noChangeArrowheads="1" noChangeShapeType="1" noTextEdit="1"/>
              </p:cNvSpPr>
              <p:nvPr/>
            </p:nvSpPr>
            <p:spPr>
              <a:xfrm>
                <a:off x="6990886" y="3904221"/>
                <a:ext cx="2568780" cy="269817"/>
              </a:xfrm>
              <a:prstGeom prst="rect">
                <a:avLst/>
              </a:prstGeom>
              <a:blipFill>
                <a:blip r:embed="rId7"/>
                <a:stretch>
                  <a:fillRect l="-2463" t="-4545" r="-28571" b="-63636"/>
                </a:stretch>
              </a:blipFill>
            </p:spPr>
            <p:txBody>
              <a:bodyPr/>
              <a:lstStyle/>
              <a:p>
                <a:r>
                  <a:rPr lang="en-US">
                    <a:noFill/>
                  </a:rPr>
                  <a:t> </a:t>
                </a:r>
              </a:p>
            </p:txBody>
          </p:sp>
        </mc:Fallback>
      </mc:AlternateContent>
      <p:pic>
        <p:nvPicPr>
          <p:cNvPr id="35" name="Picture 4" descr="Datesets &amp; Dataloaders - OneFlow">
            <a:extLst>
              <a:ext uri="{FF2B5EF4-FFF2-40B4-BE49-F238E27FC236}">
                <a16:creationId xmlns:a16="http://schemas.microsoft.com/office/drawing/2014/main" id="{B7E8B4EA-C576-D481-99D1-479781D0BA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51" y="2461952"/>
            <a:ext cx="1927553" cy="1961296"/>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a:extLst>
              <a:ext uri="{FF2B5EF4-FFF2-40B4-BE49-F238E27FC236}">
                <a16:creationId xmlns:a16="http://schemas.microsoft.com/office/drawing/2014/main" id="{C14C8D71-8402-3060-2072-31BD949326DA}"/>
              </a:ext>
            </a:extLst>
          </p:cNvPr>
          <p:cNvSpPr/>
          <p:nvPr/>
        </p:nvSpPr>
        <p:spPr>
          <a:xfrm>
            <a:off x="6097031" y="3327561"/>
            <a:ext cx="441434" cy="46245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D2A0D80-C5D5-3133-448D-FE7B47C4F595}"/>
              </a:ext>
            </a:extLst>
          </p:cNvPr>
          <p:cNvSpPr/>
          <p:nvPr/>
        </p:nvSpPr>
        <p:spPr>
          <a:xfrm>
            <a:off x="6092420" y="4175773"/>
            <a:ext cx="441434" cy="46245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E4C9FF58-D4E6-C7F5-EA04-F442327C15B5}"/>
              </a:ext>
            </a:extLst>
          </p:cNvPr>
          <p:cNvCxnSpPr>
            <a:cxnSpLocks/>
            <a:endCxn id="36" idx="2"/>
          </p:cNvCxnSpPr>
          <p:nvPr/>
        </p:nvCxnSpPr>
        <p:spPr>
          <a:xfrm>
            <a:off x="4939055" y="1736215"/>
            <a:ext cx="1157976" cy="1822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4028CB4-C8EF-2F6C-3E68-9F71040D5083}"/>
              </a:ext>
            </a:extLst>
          </p:cNvPr>
          <p:cNvCxnSpPr>
            <a:cxnSpLocks/>
            <a:endCxn id="37" idx="2"/>
          </p:cNvCxnSpPr>
          <p:nvPr/>
        </p:nvCxnSpPr>
        <p:spPr>
          <a:xfrm>
            <a:off x="4939055" y="1736215"/>
            <a:ext cx="1153365" cy="2670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8865C7C-F2CB-5003-C0DB-884D4A858AD9}"/>
              </a:ext>
            </a:extLst>
          </p:cNvPr>
          <p:cNvCxnSpPr>
            <a:cxnSpLocks/>
            <a:stCxn id="4" idx="6"/>
            <a:endCxn id="36" idx="2"/>
          </p:cNvCxnSpPr>
          <p:nvPr/>
        </p:nvCxnSpPr>
        <p:spPr>
          <a:xfrm>
            <a:off x="4824662" y="2972228"/>
            <a:ext cx="1272369" cy="586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A5618DC-0350-AB1D-1FB3-177A32FA5349}"/>
              </a:ext>
            </a:extLst>
          </p:cNvPr>
          <p:cNvCxnSpPr>
            <a:cxnSpLocks/>
            <a:stCxn id="4" idx="6"/>
            <a:endCxn id="37" idx="2"/>
          </p:cNvCxnSpPr>
          <p:nvPr/>
        </p:nvCxnSpPr>
        <p:spPr>
          <a:xfrm>
            <a:off x="4824662" y="2972228"/>
            <a:ext cx="1267758" cy="1434773"/>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3495AD-013A-6BCF-15D2-FF2D52DB76B9}"/>
              </a:ext>
            </a:extLst>
          </p:cNvPr>
          <p:cNvCxnSpPr>
            <a:cxnSpLocks/>
            <a:stCxn id="36" idx="2"/>
            <a:endCxn id="5" idx="6"/>
          </p:cNvCxnSpPr>
          <p:nvPr/>
        </p:nvCxnSpPr>
        <p:spPr>
          <a:xfrm flipH="1">
            <a:off x="4824662" y="3558789"/>
            <a:ext cx="1272369" cy="541195"/>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2EE905B-178E-FFCD-815C-8FA269A3E26E}"/>
              </a:ext>
            </a:extLst>
          </p:cNvPr>
          <p:cNvCxnSpPr>
            <a:cxnSpLocks/>
            <a:stCxn id="37" idx="2"/>
            <a:endCxn id="5" idx="6"/>
          </p:cNvCxnSpPr>
          <p:nvPr/>
        </p:nvCxnSpPr>
        <p:spPr>
          <a:xfrm flipH="1" flipV="1">
            <a:off x="4824662" y="4099984"/>
            <a:ext cx="1267758" cy="3070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7B3F177-A227-B298-153E-A7273022C7CC}"/>
              </a:ext>
            </a:extLst>
          </p:cNvPr>
          <p:cNvCxnSpPr>
            <a:cxnSpLocks/>
            <a:stCxn id="36" idx="2"/>
            <a:endCxn id="6" idx="6"/>
          </p:cNvCxnSpPr>
          <p:nvPr/>
        </p:nvCxnSpPr>
        <p:spPr>
          <a:xfrm flipH="1">
            <a:off x="4824662" y="3558789"/>
            <a:ext cx="1272369" cy="181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208A9B2-BD59-C5E1-AEAE-0A759824C7FF}"/>
              </a:ext>
            </a:extLst>
          </p:cNvPr>
          <p:cNvCxnSpPr>
            <a:cxnSpLocks/>
            <a:stCxn id="37" idx="2"/>
            <a:endCxn id="6" idx="6"/>
          </p:cNvCxnSpPr>
          <p:nvPr/>
        </p:nvCxnSpPr>
        <p:spPr>
          <a:xfrm flipH="1">
            <a:off x="4824662" y="4407001"/>
            <a:ext cx="1267758" cy="97055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484E3F9-72A7-1977-532C-584DED64CEA8}"/>
              </a:ext>
            </a:extLst>
          </p:cNvPr>
          <p:cNvSpPr txBox="1"/>
          <p:nvPr/>
        </p:nvSpPr>
        <p:spPr>
          <a:xfrm>
            <a:off x="279813" y="4703676"/>
            <a:ext cx="1253869" cy="307777"/>
          </a:xfrm>
          <a:prstGeom prst="rect">
            <a:avLst/>
          </a:prstGeom>
          <a:noFill/>
        </p:spPr>
        <p:txBody>
          <a:bodyPr wrap="none" rtlCol="0">
            <a:spAutoFit/>
          </a:bodyPr>
          <a:lstStyle/>
          <a:p>
            <a:r>
              <a:rPr lang="en-US" dirty="0"/>
              <a:t>28 * 28 = 784</a:t>
            </a:r>
          </a:p>
        </p:txBody>
      </p:sp>
      <p:sp>
        <p:nvSpPr>
          <p:cNvPr id="47" name="TextBox 46">
            <a:extLst>
              <a:ext uri="{FF2B5EF4-FFF2-40B4-BE49-F238E27FC236}">
                <a16:creationId xmlns:a16="http://schemas.microsoft.com/office/drawing/2014/main" id="{4D9BFA2C-01FF-628D-E2B2-7126A5EB64ED}"/>
              </a:ext>
            </a:extLst>
          </p:cNvPr>
          <p:cNvSpPr txBox="1"/>
          <p:nvPr/>
        </p:nvSpPr>
        <p:spPr>
          <a:xfrm>
            <a:off x="6990886" y="4434112"/>
            <a:ext cx="2712602" cy="307777"/>
          </a:xfrm>
          <a:prstGeom prst="rect">
            <a:avLst/>
          </a:prstGeom>
          <a:noFill/>
        </p:spPr>
        <p:txBody>
          <a:bodyPr wrap="none" rtlCol="0">
            <a:spAutoFit/>
          </a:bodyPr>
          <a:lstStyle/>
          <a:p>
            <a:r>
              <a:rPr lang="en-US" dirty="0">
                <a:solidFill>
                  <a:srgbClr val="FF0000"/>
                </a:solidFill>
              </a:rPr>
              <a:t>Weights are initialized randomly</a:t>
            </a:r>
          </a:p>
        </p:txBody>
      </p:sp>
      <p:pic>
        <p:nvPicPr>
          <p:cNvPr id="48" name="Picture 47" descr="Diagram&#10;&#10;Description automatically generated">
            <a:extLst>
              <a:ext uri="{FF2B5EF4-FFF2-40B4-BE49-F238E27FC236}">
                <a16:creationId xmlns:a16="http://schemas.microsoft.com/office/drawing/2014/main" id="{49551448-765F-7ADE-D681-7E4FFB94689C}"/>
              </a:ext>
            </a:extLst>
          </p:cNvPr>
          <p:cNvPicPr>
            <a:picLocks noChangeAspect="1"/>
          </p:cNvPicPr>
          <p:nvPr/>
        </p:nvPicPr>
        <p:blipFill rotWithShape="1">
          <a:blip r:embed="rId9"/>
          <a:srcRect l="50775" t="11821"/>
          <a:stretch/>
        </p:blipFill>
        <p:spPr>
          <a:xfrm>
            <a:off x="6990886" y="814064"/>
            <a:ext cx="3419781" cy="2195232"/>
          </a:xfrm>
          <a:prstGeom prst="rect">
            <a:avLst/>
          </a:prstGeom>
        </p:spPr>
      </p:pic>
    </p:spTree>
    <p:extLst>
      <p:ext uri="{BB962C8B-B14F-4D97-AF65-F5344CB8AC3E}">
        <p14:creationId xmlns:p14="http://schemas.microsoft.com/office/powerpoint/2010/main" val="685680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Shape 2">
            <a:extLst>
              <a:ext uri="{FF2B5EF4-FFF2-40B4-BE49-F238E27FC236}">
                <a16:creationId xmlns:a16="http://schemas.microsoft.com/office/drawing/2014/main" id="{477FC112-DDD2-403F-A177-CA342012022B}"/>
              </a:ext>
            </a:extLst>
          </p:cNvPr>
          <p:cNvSpPr txBox="1"/>
          <p:nvPr/>
        </p:nvSpPr>
        <p:spPr>
          <a:xfrm>
            <a:off x="360851" y="75321"/>
            <a:ext cx="8783149" cy="613487"/>
          </a:xfrm>
          <a:prstGeom prst="rect">
            <a:avLst/>
          </a:prstGeom>
          <a:noFill/>
          <a:ln>
            <a:noFill/>
          </a:ln>
        </p:spPr>
        <p:txBody>
          <a:bodyPr lIns="90000" tIns="45000" rIns="90000" bIns="45000"/>
          <a:lstStyle/>
          <a:p>
            <a:r>
              <a:rPr lang="en-US" sz="3600" dirty="0">
                <a:latin typeface="Arial"/>
              </a:rPr>
              <a:t>Neural Networks</a:t>
            </a:r>
            <a:endParaRPr lang="en-US" sz="1600" dirty="0"/>
          </a:p>
        </p:txBody>
      </p:sp>
      <p:cxnSp>
        <p:nvCxnSpPr>
          <p:cNvPr id="15" name="Straight Connector 14">
            <a:extLst>
              <a:ext uri="{FF2B5EF4-FFF2-40B4-BE49-F238E27FC236}">
                <a16:creationId xmlns:a16="http://schemas.microsoft.com/office/drawing/2014/main" id="{342FDCBA-E7E8-4069-8B91-C901B7B142C8}"/>
              </a:ext>
            </a:extLst>
          </p:cNvPr>
          <p:cNvCxnSpPr>
            <a:cxnSpLocks/>
          </p:cNvCxnSpPr>
          <p:nvPr/>
        </p:nvCxnSpPr>
        <p:spPr>
          <a:xfrm>
            <a:off x="171081" y="730025"/>
            <a:ext cx="11486044"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pic>
        <p:nvPicPr>
          <p:cNvPr id="49" name="Picture 48" descr="Diagram&#10;&#10;Description automatically generated">
            <a:extLst>
              <a:ext uri="{FF2B5EF4-FFF2-40B4-BE49-F238E27FC236}">
                <a16:creationId xmlns:a16="http://schemas.microsoft.com/office/drawing/2014/main" id="{0EEAB52B-6E75-3068-CABC-1D46580614CA}"/>
              </a:ext>
            </a:extLst>
          </p:cNvPr>
          <p:cNvPicPr>
            <a:picLocks noChangeAspect="1"/>
          </p:cNvPicPr>
          <p:nvPr/>
        </p:nvPicPr>
        <p:blipFill rotWithShape="1">
          <a:blip r:embed="rId2"/>
          <a:srcRect l="50775" t="11821"/>
          <a:stretch/>
        </p:blipFill>
        <p:spPr>
          <a:xfrm>
            <a:off x="1334828" y="1414221"/>
            <a:ext cx="4226867" cy="2713318"/>
          </a:xfrm>
          <a:prstGeom prst="rect">
            <a:avLst/>
          </a:prstGeom>
        </p:spPr>
      </p:pic>
      <p:pic>
        <p:nvPicPr>
          <p:cNvPr id="50" name="Picture 49">
            <a:extLst>
              <a:ext uri="{FF2B5EF4-FFF2-40B4-BE49-F238E27FC236}">
                <a16:creationId xmlns:a16="http://schemas.microsoft.com/office/drawing/2014/main" id="{FC4EF412-192D-CDBE-714D-F5B55D407017}"/>
              </a:ext>
            </a:extLst>
          </p:cNvPr>
          <p:cNvPicPr>
            <a:picLocks noChangeAspect="1"/>
          </p:cNvPicPr>
          <p:nvPr/>
        </p:nvPicPr>
        <p:blipFill>
          <a:blip r:embed="rId3"/>
          <a:stretch>
            <a:fillRect/>
          </a:stretch>
        </p:blipFill>
        <p:spPr>
          <a:xfrm>
            <a:off x="6149140" y="1481326"/>
            <a:ext cx="3670554" cy="2717502"/>
          </a:xfrm>
          <a:prstGeom prst="rect">
            <a:avLst/>
          </a:prstGeom>
        </p:spPr>
      </p:pic>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B4497B2-0A5A-AADC-3CBA-6A39AFC2D95D}"/>
                  </a:ext>
                </a:extLst>
              </p:cNvPr>
              <p:cNvSpPr txBox="1"/>
              <p:nvPr/>
            </p:nvSpPr>
            <p:spPr>
              <a:xfrm>
                <a:off x="6000512" y="4729444"/>
                <a:ext cx="2965877" cy="498791"/>
              </a:xfrm>
              <a:prstGeom prst="rect">
                <a:avLst/>
              </a:prstGeom>
              <a:noFill/>
            </p:spPr>
            <p:txBody>
              <a:bodyPr wrap="none" lIns="0" tIns="0" rIns="0" bIns="0" rtlCol="0">
                <a:spAutoFit/>
              </a:bodyPr>
              <a:lstStyle/>
              <a:p>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11</m:t>
                        </m:r>
                      </m:sub>
                      <m:sup>
                        <m:r>
                          <a:rPr lang="en-US" b="0" i="1" smtClean="0">
                            <a:latin typeface="Cambria Math" panose="02040503050406030204" pitchFamily="18" charset="0"/>
                          </a:rPr>
                          <m:t>[1]</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b="0" i="1" smtClean="0">
                            <a:latin typeface="Cambria Math" panose="02040503050406030204" pitchFamily="18" charset="0"/>
                          </a:rPr>
                          <m:t>12</m:t>
                        </m:r>
                      </m:sub>
                      <m:sup>
                        <m:r>
                          <a:rPr lang="en-US" i="1">
                            <a:latin typeface="Cambria Math" panose="02040503050406030204" pitchFamily="18" charset="0"/>
                          </a:rPr>
                          <m:t>[1]</m:t>
                        </m:r>
                      </m:sup>
                    </m:sSubSup>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b="0" i="1" smtClean="0">
                            <a:latin typeface="Cambria Math" panose="02040503050406030204" pitchFamily="18" charset="0"/>
                          </a:rPr>
                          <m:t>13</m:t>
                        </m:r>
                      </m:sub>
                      <m:sup>
                        <m:r>
                          <a:rPr lang="en-US" i="1">
                            <a:latin typeface="Cambria Math" panose="02040503050406030204" pitchFamily="18" charset="0"/>
                          </a:rPr>
                          <m:t>[1]</m:t>
                        </m:r>
                      </m:sup>
                    </m:sSub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b="0" i="0"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𝑏</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oMath>
                </a14:m>
                <a:endParaRPr lang="en-US" b="0" dirty="0"/>
              </a:p>
              <a:p>
                <a:r>
                  <a:rPr lang="en-US" dirty="0"/>
                  <a:t>      </a:t>
                </a:r>
                <a:r>
                  <a:rPr lang="en-US" b="0" dirty="0"/>
                  <a:t> </a:t>
                </a:r>
              </a:p>
            </p:txBody>
          </p:sp>
        </mc:Choice>
        <mc:Fallback xmlns="">
          <p:sp>
            <p:nvSpPr>
              <p:cNvPr id="51" name="TextBox 50">
                <a:extLst>
                  <a:ext uri="{FF2B5EF4-FFF2-40B4-BE49-F238E27FC236}">
                    <a16:creationId xmlns:a16="http://schemas.microsoft.com/office/drawing/2014/main" id="{0B4497B2-0A5A-AADC-3CBA-6A39AFC2D95D}"/>
                  </a:ext>
                </a:extLst>
              </p:cNvPr>
              <p:cNvSpPr txBox="1">
                <a:spLocks noRot="1" noChangeAspect="1" noMove="1" noResize="1" noEditPoints="1" noAdjustHandles="1" noChangeArrowheads="1" noChangeShapeType="1" noTextEdit="1"/>
              </p:cNvSpPr>
              <p:nvPr/>
            </p:nvSpPr>
            <p:spPr>
              <a:xfrm>
                <a:off x="6000512" y="4729444"/>
                <a:ext cx="2965877" cy="498791"/>
              </a:xfrm>
              <a:prstGeom prst="rect">
                <a:avLst/>
              </a:prstGeom>
              <a:blipFill>
                <a:blip r:embed="rId4"/>
                <a:stretch>
                  <a:fillRect l="-2553" t="-5000" r="-289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487F65-D721-F5E6-2922-EEAAB8B296E6}"/>
                  </a:ext>
                </a:extLst>
              </p:cNvPr>
              <p:cNvSpPr txBox="1"/>
              <p:nvPr/>
            </p:nvSpPr>
            <p:spPr>
              <a:xfrm>
                <a:off x="6000512" y="5162074"/>
                <a:ext cx="3914405" cy="215444"/>
              </a:xfrm>
              <a:prstGeom prst="rect">
                <a:avLst/>
              </a:prstGeom>
              <a:noFill/>
            </p:spPr>
            <p:txBody>
              <a:bodyPr wrap="none" lIns="0" tIns="0" rIns="0" bIns="0" rtlCol="0">
                <a:spAutoFit/>
              </a:bodyPr>
              <a:lstStyle/>
              <a:p>
                <a:r>
                  <a:rPr lang="en-US" dirty="0"/>
                  <a:t>       </a:t>
                </a:r>
                <a14:m>
                  <m:oMath xmlns:m="http://schemas.openxmlformats.org/officeDocument/2006/math">
                    <m:r>
                      <a:rPr lang="en-US" b="0" i="1" smtClean="0">
                        <a:latin typeface="Cambria Math" panose="02040503050406030204" pitchFamily="18" charset="0"/>
                      </a:rPr>
                      <m:t>=0.5 ∗0.4+0.1 ∗0.2+0.8 ∗0.1+0.2=0.5</m:t>
                    </m:r>
                  </m:oMath>
                </a14:m>
                <a:endParaRPr lang="en-US" b="0" dirty="0"/>
              </a:p>
            </p:txBody>
          </p:sp>
        </mc:Choice>
        <mc:Fallback xmlns="">
          <p:sp>
            <p:nvSpPr>
              <p:cNvPr id="52" name="TextBox 51">
                <a:extLst>
                  <a:ext uri="{FF2B5EF4-FFF2-40B4-BE49-F238E27FC236}">
                    <a16:creationId xmlns:a16="http://schemas.microsoft.com/office/drawing/2014/main" id="{3B487F65-D721-F5E6-2922-EEAAB8B296E6}"/>
                  </a:ext>
                </a:extLst>
              </p:cNvPr>
              <p:cNvSpPr txBox="1">
                <a:spLocks noRot="1" noChangeAspect="1" noMove="1" noResize="1" noEditPoints="1" noAdjustHandles="1" noChangeArrowheads="1" noChangeShapeType="1" noTextEdit="1"/>
              </p:cNvSpPr>
              <p:nvPr/>
            </p:nvSpPr>
            <p:spPr>
              <a:xfrm>
                <a:off x="6000512" y="5162074"/>
                <a:ext cx="3914405" cy="215444"/>
              </a:xfrm>
              <a:prstGeom prst="rect">
                <a:avLst/>
              </a:prstGeom>
              <a:blipFill>
                <a:blip r:embed="rId5"/>
                <a:stretch>
                  <a:fillRect t="-5556" r="-30097" b="-7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400CF5F-4CE4-A3C2-F6E3-4E1A2AEB872C}"/>
                  </a:ext>
                </a:extLst>
              </p:cNvPr>
              <p:cNvSpPr txBox="1"/>
              <p:nvPr/>
            </p:nvSpPr>
            <p:spPr>
              <a:xfrm>
                <a:off x="6000512" y="5540331"/>
                <a:ext cx="2568780" cy="269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0.5</m:t>
                          </m:r>
                        </m:e>
                      </m:d>
                      <m:r>
                        <a:rPr lang="en-US" b="0" i="1" smtClean="0">
                          <a:latin typeface="Cambria Math" panose="02040503050406030204" pitchFamily="18" charset="0"/>
                        </a:rPr>
                        <m:t>=</m:t>
                      </m:r>
                      <m:r>
                        <a:rPr lang="en-US" b="0" i="1" smtClean="0">
                          <a:latin typeface="Cambria Math" panose="02040503050406030204" pitchFamily="18" charset="0"/>
                        </a:rPr>
                        <m:t>𝑅𝑒𝐿𝑈</m:t>
                      </m:r>
                      <m:d>
                        <m:dPr>
                          <m:ctrlPr>
                            <a:rPr lang="en-US" b="0" i="1" smtClean="0">
                              <a:latin typeface="Cambria Math" panose="02040503050406030204" pitchFamily="18" charset="0"/>
                            </a:rPr>
                          </m:ctrlPr>
                        </m:dPr>
                        <m:e>
                          <m:r>
                            <a:rPr lang="en-US" b="0" i="1" smtClean="0">
                              <a:latin typeface="Cambria Math" panose="02040503050406030204" pitchFamily="18" charset="0"/>
                            </a:rPr>
                            <m:t>0.5</m:t>
                          </m:r>
                        </m:e>
                      </m:d>
                      <m:r>
                        <a:rPr lang="en-US" b="0" i="1" smtClean="0">
                          <a:latin typeface="Cambria Math" panose="02040503050406030204" pitchFamily="18" charset="0"/>
                        </a:rPr>
                        <m:t>=0.5</m:t>
                      </m:r>
                    </m:oMath>
                  </m:oMathPara>
                </a14:m>
                <a:endParaRPr lang="en-US" b="0" dirty="0"/>
              </a:p>
            </p:txBody>
          </p:sp>
        </mc:Choice>
        <mc:Fallback xmlns="">
          <p:sp>
            <p:nvSpPr>
              <p:cNvPr id="53" name="TextBox 52">
                <a:extLst>
                  <a:ext uri="{FF2B5EF4-FFF2-40B4-BE49-F238E27FC236}">
                    <a16:creationId xmlns:a16="http://schemas.microsoft.com/office/drawing/2014/main" id="{5400CF5F-4CE4-A3C2-F6E3-4E1A2AEB872C}"/>
                  </a:ext>
                </a:extLst>
              </p:cNvPr>
              <p:cNvSpPr txBox="1">
                <a:spLocks noRot="1" noChangeAspect="1" noMove="1" noResize="1" noEditPoints="1" noAdjustHandles="1" noChangeArrowheads="1" noChangeShapeType="1" noTextEdit="1"/>
              </p:cNvSpPr>
              <p:nvPr/>
            </p:nvSpPr>
            <p:spPr>
              <a:xfrm>
                <a:off x="6000512" y="5540331"/>
                <a:ext cx="2568780" cy="269817"/>
              </a:xfrm>
              <a:prstGeom prst="rect">
                <a:avLst/>
              </a:prstGeom>
              <a:blipFill>
                <a:blip r:embed="rId6"/>
                <a:stretch>
                  <a:fillRect l="-2463" t="-9091" r="-28079" b="-59091"/>
                </a:stretch>
              </a:blipFill>
            </p:spPr>
            <p:txBody>
              <a:bodyPr/>
              <a:lstStyle/>
              <a:p>
                <a:r>
                  <a:rPr lang="en-US">
                    <a:noFill/>
                  </a:rPr>
                  <a:t> </a:t>
                </a:r>
              </a:p>
            </p:txBody>
          </p:sp>
        </mc:Fallback>
      </mc:AlternateContent>
    </p:spTree>
    <p:extLst>
      <p:ext uri="{BB962C8B-B14F-4D97-AF65-F5344CB8AC3E}">
        <p14:creationId xmlns:p14="http://schemas.microsoft.com/office/powerpoint/2010/main" val="38938691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9216</TotalTime>
  <Words>1120</Words>
  <Application>Microsoft Macintosh PowerPoint</Application>
  <PresentationFormat>Widescreen</PresentationFormat>
  <Paragraphs>208</Paragraphs>
  <Slides>41</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41</vt:i4>
      </vt:variant>
    </vt:vector>
  </HeadingPairs>
  <TitlesOfParts>
    <vt:vector size="49" baseType="lpstr">
      <vt:lpstr>StarSymbol</vt:lpstr>
      <vt:lpstr>Arial</vt:lpstr>
      <vt:lpstr>Calibri</vt:lpstr>
      <vt:lpstr>Cambria Math</vt:lpstr>
      <vt:lpstr>Times New Roman</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Ivan Bermejo-Moreno</dc:creator>
  <cp:lastModifiedBy>Hao Ji</cp:lastModifiedBy>
  <cp:revision>234</cp:revision>
  <dcterms:modified xsi:type="dcterms:W3CDTF">2024-08-26T17:46:43Z</dcterms:modified>
</cp:coreProperties>
</file>